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93.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9.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712" r:id="rId7"/>
    <p:sldMasterId id="2147483725" r:id="rId8"/>
    <p:sldMasterId id="2147483738" r:id="rId9"/>
    <p:sldMasterId id="2147483790" r:id="rId10"/>
    <p:sldMasterId id="2147483842" r:id="rId11"/>
  </p:sldMasterIdLst>
  <p:notesMasterIdLst>
    <p:notesMasterId r:id="rId34"/>
  </p:notesMasterIdLst>
  <p:sldIdLst>
    <p:sldId id="440" r:id="rId12"/>
    <p:sldId id="334" r:id="rId13"/>
    <p:sldId id="339" r:id="rId14"/>
    <p:sldId id="294" r:id="rId15"/>
    <p:sldId id="340" r:id="rId16"/>
    <p:sldId id="443" r:id="rId17"/>
    <p:sldId id="341" r:id="rId18"/>
    <p:sldId id="345" r:id="rId19"/>
    <p:sldId id="269" r:id="rId20"/>
    <p:sldId id="270" r:id="rId21"/>
    <p:sldId id="441" r:id="rId22"/>
    <p:sldId id="442" r:id="rId23"/>
    <p:sldId id="344" r:id="rId24"/>
    <p:sldId id="312" r:id="rId25"/>
    <p:sldId id="311" r:id="rId26"/>
    <p:sldId id="308" r:id="rId27"/>
    <p:sldId id="317" r:id="rId28"/>
    <p:sldId id="342" r:id="rId29"/>
    <p:sldId id="346" r:id="rId30"/>
    <p:sldId id="347" r:id="rId31"/>
    <p:sldId id="348" r:id="rId32"/>
    <p:sldId id="337" r:id="rId3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1C"/>
    <a:srgbClr val="FF0000"/>
    <a:srgbClr val="174C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3ECBAD-24F7-48A2-960D-1FB80919F1EF}" v="1" dt="2021-08-29T08:19:26.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74641" autoAdjust="0"/>
  </p:normalViewPr>
  <p:slideViewPr>
    <p:cSldViewPr>
      <p:cViewPr varScale="1">
        <p:scale>
          <a:sx n="51" d="100"/>
          <a:sy n="51" d="100"/>
        </p:scale>
        <p:origin x="1772"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5/10/relationships/revisionInfo" Target="revisionInfo.xml"/><Relationship Id="rId21" Type="http://schemas.openxmlformats.org/officeDocument/2006/relationships/slide" Target="slides/slide10.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40"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2"/>
          </a:xfrm>
          <a:prstGeom prst="rect">
            <a:avLst/>
          </a:prstGeom>
        </p:spPr>
        <p:txBody>
          <a:bodyPr vert="horz" lIns="92757" tIns="46378" rIns="92757" bIns="46378" rtlCol="0"/>
          <a:lstStyle>
            <a:lvl1pPr algn="l">
              <a:defRPr sz="1200"/>
            </a:lvl1pPr>
          </a:lstStyle>
          <a:p>
            <a:endParaRPr lang="en-GB"/>
          </a:p>
        </p:txBody>
      </p:sp>
      <p:sp>
        <p:nvSpPr>
          <p:cNvPr id="3" name="Date Placeholder 2"/>
          <p:cNvSpPr>
            <a:spLocks noGrp="1"/>
          </p:cNvSpPr>
          <p:nvPr>
            <p:ph type="dt" idx="1"/>
          </p:nvPr>
        </p:nvSpPr>
        <p:spPr>
          <a:xfrm>
            <a:off x="3850443" y="0"/>
            <a:ext cx="2945659" cy="496412"/>
          </a:xfrm>
          <a:prstGeom prst="rect">
            <a:avLst/>
          </a:prstGeom>
        </p:spPr>
        <p:txBody>
          <a:bodyPr vert="horz" lIns="92757" tIns="46378" rIns="92757" bIns="46378" rtlCol="0"/>
          <a:lstStyle>
            <a:lvl1pPr algn="r">
              <a:defRPr sz="1200"/>
            </a:lvl1pPr>
          </a:lstStyle>
          <a:p>
            <a:fld id="{47E6CE2B-86E3-4AD6-94CB-62DC54FC99C3}" type="datetimeFigureOut">
              <a:rPr lang="en-GB" smtClean="0"/>
              <a:t>03/02/2022</a:t>
            </a:fld>
            <a:endParaRPr lang="en-GB"/>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757" tIns="46378" rIns="92757" bIns="46378" rtlCol="0" anchor="ctr"/>
          <a:lstStyle/>
          <a:p>
            <a:endParaRPr lang="en-GB"/>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0"/>
            <a:ext cx="2945659" cy="496412"/>
          </a:xfrm>
          <a:prstGeom prst="rect">
            <a:avLst/>
          </a:prstGeom>
        </p:spPr>
        <p:txBody>
          <a:bodyPr vert="horz" lIns="92757" tIns="46378" rIns="92757" bIns="46378"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0"/>
            <a:ext cx="2945659" cy="496412"/>
          </a:xfrm>
          <a:prstGeom prst="rect">
            <a:avLst/>
          </a:prstGeom>
        </p:spPr>
        <p:txBody>
          <a:bodyPr vert="horz" lIns="92757" tIns="46378" rIns="92757" bIns="46378" rtlCol="0" anchor="b"/>
          <a:lstStyle>
            <a:lvl1pPr algn="r">
              <a:defRPr sz="1200"/>
            </a:lvl1pPr>
          </a:lstStyle>
          <a:p>
            <a:fld id="{3DDA4862-57BD-4BB0-BE06-8E29C0CFEF56}" type="slidenum">
              <a:rPr lang="en-GB" smtClean="0"/>
              <a:t>‹#›</a:t>
            </a:fld>
            <a:endParaRPr lang="en-GB"/>
          </a:p>
        </p:txBody>
      </p:sp>
    </p:spTree>
    <p:extLst>
      <p:ext uri="{BB962C8B-B14F-4D97-AF65-F5344CB8AC3E}">
        <p14:creationId xmlns:p14="http://schemas.microsoft.com/office/powerpoint/2010/main" val="186328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104900" y="696913"/>
            <a:ext cx="4648200" cy="3486150"/>
          </a:xfrm>
        </p:spPr>
      </p:sp>
      <p:sp>
        <p:nvSpPr>
          <p:cNvPr id="3" name="Rectangle 2"/>
          <p:cNvSpPr>
            <a:spLocks noGrp="1"/>
          </p:cNvSpPr>
          <p:nvPr>
            <p:ph type="body" idx="1"/>
          </p:nvPr>
        </p:nvSpPr>
        <p:spPr/>
        <p:txBody>
          <a:bodyPr/>
          <a:lstStyle/>
          <a:p>
            <a:endParaRPr lang="fr-FR"/>
          </a:p>
        </p:txBody>
      </p:sp>
      <p:sp>
        <p:nvSpPr>
          <p:cNvPr id="4" name="Rectangle 3"/>
          <p:cNvSpPr>
            <a:spLocks noGrp="1"/>
          </p:cNvSpPr>
          <p:nvPr>
            <p:ph type="sldNum" sz="quarter" idx="10"/>
          </p:nvPr>
        </p:nvSpPr>
        <p:spPr/>
        <p:txBody>
          <a:bodyPr/>
          <a:lstStyle/>
          <a:p>
            <a:fld id="{CA5D3BF3-D352-46FC-8343-31F56E6730EA}" type="slidenum">
              <a:rPr smtClean="0">
                <a:solidFill>
                  <a:prstClr val="black"/>
                </a:solidFill>
              </a:rPr>
              <a:pPr/>
              <a:t>1</a:t>
            </a:fld>
            <a:endParaRPr>
              <a:solidFill>
                <a:prstClr val="black"/>
              </a:solidFill>
            </a:endParaRPr>
          </a:p>
        </p:txBody>
      </p:sp>
    </p:spTree>
    <p:extLst>
      <p:ext uri="{BB962C8B-B14F-4D97-AF65-F5344CB8AC3E}">
        <p14:creationId xmlns:p14="http://schemas.microsoft.com/office/powerpoint/2010/main" val="668911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UNEP/OCHA Joint Environment Unit was founded in 1994 at request of UN Member States as Global mechanism to respond to environmental dimensions of emergencies</a:t>
            </a:r>
          </a:p>
          <a:p>
            <a:pPr marL="171450" indent="-171450">
              <a:buFont typeface="Arial" panose="020B0604020202020204" pitchFamily="34" charset="0"/>
              <a:buChar char="•"/>
            </a:pPr>
            <a:r>
              <a:rPr lang="en-US" dirty="0"/>
              <a:t>Environmental expertise include chemical contamination, dam, environmental assessment, soil/water contamination, HazMat, Hydrocarbon Contamination, Geologist. </a:t>
            </a:r>
          </a:p>
          <a:p>
            <a:pPr marL="171450" indent="-171450">
              <a:buFont typeface="Arial" panose="020B0604020202020204" pitchFamily="34" charset="0"/>
              <a:buChar char="•"/>
            </a:pPr>
            <a:r>
              <a:rPr lang="en-US" dirty="0"/>
              <a:t>Response support available also remotely: Remote Environmental A&amp;A Cell will be activated to conduct remote assessment of environmental hazards. Recent example is the rick of potential affected population in case of dam </a:t>
            </a:r>
            <a:r>
              <a:rPr lang="en-US" dirty="0" err="1"/>
              <a:t>burge</a:t>
            </a:r>
            <a:r>
              <a:rPr lang="en-US" dirty="0"/>
              <a:t> during the cyclone response in Guatemala, and Air Pollution in Colombia caused by waste fire in Venezuela (picture)</a:t>
            </a:r>
          </a:p>
          <a:p>
            <a:pPr marL="171450" indent="-171450">
              <a:buFont typeface="Arial" panose="020B0604020202020204" pitchFamily="34" charset="0"/>
              <a:buChar char="•"/>
            </a:pPr>
            <a:r>
              <a:rPr lang="en-US" dirty="0"/>
              <a:t>It has become a common practice from 2020 that Environmental Experts will be embedded to all UNDAC deployment.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DA4862-57BD-4BB0-BE06-8E29C0CFEF56}" type="slidenum">
              <a:rPr lang="en-GB" smtClean="0"/>
              <a:t>11</a:t>
            </a:fld>
            <a:endParaRPr lang="en-GB"/>
          </a:p>
        </p:txBody>
      </p:sp>
    </p:spTree>
    <p:extLst>
      <p:ext uri="{BB962C8B-B14F-4D97-AF65-F5344CB8AC3E}">
        <p14:creationId xmlns:p14="http://schemas.microsoft.com/office/powerpoint/2010/main" val="4239649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Connecting Business Initiative (CBI): 17 business networks were engaged and supported by the </a:t>
            </a:r>
            <a:r>
              <a:rPr lang="en-US" dirty="0" err="1"/>
              <a:t>CBi</a:t>
            </a:r>
            <a:r>
              <a:rPr lang="en-US" dirty="0"/>
              <a:t> Secretariat</a:t>
            </a:r>
            <a:r>
              <a:rPr lang="ja-JP" altLang="en-US" dirty="0"/>
              <a:t> </a:t>
            </a:r>
            <a:r>
              <a:rPr lang="en-US" altLang="ja-JP" dirty="0"/>
              <a:t>globally. In ASEAN, PDRF in the Philippines is part of the network and provide support during emergencies and </a:t>
            </a:r>
            <a:r>
              <a:rPr lang="en-US" altLang="ja-JP" dirty="0" err="1"/>
              <a:t>covid</a:t>
            </a:r>
            <a:r>
              <a:rPr lang="en-US" altLang="ja-JP" dirty="0"/>
              <a:t>. </a:t>
            </a:r>
          </a:p>
          <a:p>
            <a:pPr marL="171450" indent="-171450">
              <a:buFont typeface="Arial" panose="020B0604020202020204" pitchFamily="34" charset="0"/>
              <a:buChar char="•"/>
            </a:pPr>
            <a:r>
              <a:rPr lang="en-US" altLang="ja-JP" dirty="0"/>
              <a:t>Coordinating with private sector is one of the key and emphasis made as localized response, particularly during the pandemic where immediate international assistance are difficult to reach due to government restriction.</a:t>
            </a:r>
          </a:p>
          <a:p>
            <a:pPr marL="171450" indent="-171450">
              <a:buFont typeface="Arial" panose="020B0604020202020204" pitchFamily="34" charset="0"/>
              <a:buChar char="•"/>
            </a:pPr>
            <a:r>
              <a:rPr lang="en-US" altLang="ja-JP" dirty="0"/>
              <a:t>2 networks are being established in Viet Nam and Indonesia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DA4862-57BD-4BB0-BE06-8E29C0CFEF56}" type="slidenum">
              <a:rPr lang="en-GB" smtClean="0"/>
              <a:t>12</a:t>
            </a:fld>
            <a:endParaRPr lang="en-GB"/>
          </a:p>
        </p:txBody>
      </p:sp>
    </p:spTree>
    <p:extLst>
      <p:ext uri="{BB962C8B-B14F-4D97-AF65-F5344CB8AC3E}">
        <p14:creationId xmlns:p14="http://schemas.microsoft.com/office/powerpoint/2010/main" val="1742535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IHP </a:t>
            </a:r>
          </a:p>
          <a:p>
            <a:endParaRPr lang="en-US" b="1" u="sng" dirty="0"/>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International Humanitarian Partnership (IHP) is informal networks of governmental </a:t>
            </a:r>
            <a:r>
              <a:rPr lang="en-US" sz="1200" b="0" kern="1200" dirty="0" err="1">
                <a:solidFill>
                  <a:schemeClr val="tx1"/>
                </a:solidFill>
                <a:effectLst/>
                <a:latin typeface="+mn-lt"/>
                <a:ea typeface="+mn-ea"/>
                <a:cs typeface="+mn-cs"/>
              </a:rPr>
              <a:t>organisations</a:t>
            </a:r>
            <a:r>
              <a:rPr lang="en-US" sz="1200" b="0" kern="1200" dirty="0">
                <a:solidFill>
                  <a:schemeClr val="tx1"/>
                </a:solidFill>
                <a:effectLst/>
                <a:latin typeface="+mn-lt"/>
                <a:ea typeface="+mn-ea"/>
                <a:cs typeface="+mn-cs"/>
              </a:rPr>
              <a:t> working in support of emergency operations on a daily basis.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IHP, which is a partnership </a:t>
            </a:r>
            <a:r>
              <a:rPr lang="en-US" sz="1200" kern="1200" dirty="0">
                <a:solidFill>
                  <a:schemeClr val="tx1"/>
                </a:solidFill>
                <a:effectLst/>
                <a:latin typeface="+mn-lt"/>
                <a:ea typeface="+mn-ea"/>
                <a:cs typeface="+mn-cs"/>
              </a:rPr>
              <a:t>between governmental organizations from Denmark, Estonia, Finland, Germany, Norway, Sweden and UK, has a strong capacity to support the United Nations, the European Union and other international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APHP, with participating governmental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from Australia, China, Japan, New Zealand, Singapore and South Korea is a regionally based model primarily to support UN agencies and UNDAC teams, as well as the IFRC and ASEAN.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partnerships can provide a </a:t>
            </a:r>
            <a:r>
              <a:rPr lang="en-US" sz="1200" kern="1200" dirty="0" err="1">
                <a:solidFill>
                  <a:schemeClr val="tx1"/>
                </a:solidFill>
                <a:effectLst/>
                <a:latin typeface="+mn-lt"/>
                <a:ea typeface="+mn-ea"/>
                <a:cs typeface="+mn-cs"/>
              </a:rPr>
              <a:t>standardised</a:t>
            </a:r>
            <a:r>
              <a:rPr lang="en-US" sz="1200" kern="1200" dirty="0">
                <a:solidFill>
                  <a:schemeClr val="tx1"/>
                </a:solidFill>
                <a:effectLst/>
                <a:latin typeface="+mn-lt"/>
                <a:ea typeface="+mn-ea"/>
                <a:cs typeface="+mn-cs"/>
              </a:rPr>
              <a:t> modules - from small Information Communication Technology (ICT) modules and Information Management (IM), to large base camps and humanitarian compounds</a:t>
            </a:r>
            <a:endParaRPr lang="en-US" b="1" u="sng" dirty="0"/>
          </a:p>
          <a:p>
            <a:endParaRPr lang="en-US" b="1" u="sng" dirty="0"/>
          </a:p>
        </p:txBody>
      </p:sp>
      <p:sp>
        <p:nvSpPr>
          <p:cNvPr id="4" name="Slide Number Placeholder 3"/>
          <p:cNvSpPr>
            <a:spLocks noGrp="1"/>
          </p:cNvSpPr>
          <p:nvPr>
            <p:ph type="sldNum" sz="quarter" idx="10"/>
          </p:nvPr>
        </p:nvSpPr>
        <p:spPr/>
        <p:txBody>
          <a:bodyPr/>
          <a:lstStyle/>
          <a:p>
            <a:fld id="{3DDA4862-57BD-4BB0-BE06-8E29C0CFEF56}" type="slidenum">
              <a:rPr lang="en-GB" smtClean="0"/>
              <a:t>13</a:t>
            </a:fld>
            <a:endParaRPr lang="en-GB"/>
          </a:p>
        </p:txBody>
      </p:sp>
    </p:spTree>
    <p:extLst>
      <p:ext uri="{BB962C8B-B14F-4D97-AF65-F5344CB8AC3E}">
        <p14:creationId xmlns:p14="http://schemas.microsoft.com/office/powerpoint/2010/main" val="3976636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Telecoms Sans Frontier</a:t>
            </a:r>
          </a:p>
          <a:p>
            <a:endParaRPr lang="en-US" b="1" u="sng" dirty="0"/>
          </a:p>
          <a:p>
            <a:pPr marL="171450" indent="-171450">
              <a:buFont typeface="Arial" panose="020B0604020202020204" pitchFamily="34" charset="0"/>
              <a:buChar char="•"/>
            </a:pPr>
            <a:r>
              <a:rPr lang="en-US" sz="1200" i="0" kern="1200" dirty="0" err="1">
                <a:solidFill>
                  <a:schemeClr val="tx1"/>
                </a:solidFill>
                <a:effectLst/>
                <a:latin typeface="+mn-lt"/>
                <a:ea typeface="+mn-ea"/>
                <a:cs typeface="+mn-cs"/>
              </a:rPr>
              <a:t>Télécoms</a:t>
            </a:r>
            <a:r>
              <a:rPr lang="en-US" sz="1200" i="0" kern="1200" dirty="0">
                <a:solidFill>
                  <a:schemeClr val="tx1"/>
                </a:solidFill>
                <a:effectLst/>
                <a:latin typeface="+mn-lt"/>
                <a:ea typeface="+mn-ea"/>
                <a:cs typeface="+mn-cs"/>
              </a:rPr>
              <a:t> Sans </a:t>
            </a:r>
            <a:r>
              <a:rPr lang="en-US" sz="1200" i="0" kern="1200" dirty="0" err="1">
                <a:solidFill>
                  <a:schemeClr val="tx1"/>
                </a:solidFill>
                <a:effectLst/>
                <a:latin typeface="+mn-lt"/>
                <a:ea typeface="+mn-ea"/>
                <a:cs typeface="+mn-cs"/>
              </a:rPr>
              <a:t>Frontières</a:t>
            </a:r>
            <a:r>
              <a:rPr lang="en-US" sz="1200" i="0" kern="1200" dirty="0">
                <a:solidFill>
                  <a:schemeClr val="tx1"/>
                </a:solidFill>
                <a:effectLst/>
                <a:latin typeface="+mn-lt"/>
                <a:ea typeface="+mn-ea"/>
                <a:cs typeface="+mn-cs"/>
              </a:rPr>
              <a:t> can provide support to UNDAC and ERAT teams in telecommunications in response. </a:t>
            </a:r>
            <a:endParaRPr lang="en-US" b="1" i="0" u="sng" dirty="0"/>
          </a:p>
        </p:txBody>
      </p:sp>
      <p:sp>
        <p:nvSpPr>
          <p:cNvPr id="4" name="Slide Number Placeholder 3"/>
          <p:cNvSpPr>
            <a:spLocks noGrp="1"/>
          </p:cNvSpPr>
          <p:nvPr>
            <p:ph type="sldNum" sz="quarter" idx="10"/>
          </p:nvPr>
        </p:nvSpPr>
        <p:spPr/>
        <p:txBody>
          <a:bodyPr/>
          <a:lstStyle/>
          <a:p>
            <a:fld id="{3DDA4862-57BD-4BB0-BE06-8E29C0CFEF56}" type="slidenum">
              <a:rPr lang="en-GB" smtClean="0"/>
              <a:t>14</a:t>
            </a:fld>
            <a:endParaRPr lang="en-GB"/>
          </a:p>
        </p:txBody>
      </p:sp>
    </p:spTree>
    <p:extLst>
      <p:ext uri="{BB962C8B-B14F-4D97-AF65-F5344CB8AC3E}">
        <p14:creationId xmlns:p14="http://schemas.microsoft.com/office/powerpoint/2010/main" val="410188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DHL</a:t>
            </a:r>
          </a:p>
          <a:p>
            <a:endParaRPr lang="en-US" b="1" i="0" u="sng" dirty="0"/>
          </a:p>
          <a:p>
            <a:pPr marL="171450" indent="-171450">
              <a:buFont typeface="Arial" panose="020B0604020202020204" pitchFamily="34" charset="0"/>
              <a:buChar char="•"/>
            </a:pPr>
            <a:r>
              <a:rPr lang="en-US" b="0" i="0" u="none" dirty="0"/>
              <a:t>DHL can support with airport logistics and other logistics support during a response and often have good relationships with airport authorities. </a:t>
            </a:r>
          </a:p>
        </p:txBody>
      </p:sp>
      <p:sp>
        <p:nvSpPr>
          <p:cNvPr id="4" name="Slide Number Placeholder 3"/>
          <p:cNvSpPr>
            <a:spLocks noGrp="1"/>
          </p:cNvSpPr>
          <p:nvPr>
            <p:ph type="sldNum" sz="quarter" idx="10"/>
          </p:nvPr>
        </p:nvSpPr>
        <p:spPr/>
        <p:txBody>
          <a:bodyPr/>
          <a:lstStyle/>
          <a:p>
            <a:fld id="{3DDA4862-57BD-4BB0-BE06-8E29C0CFEF56}" type="slidenum">
              <a:rPr lang="en-GB" smtClean="0"/>
              <a:t>15</a:t>
            </a:fld>
            <a:endParaRPr lang="en-GB"/>
          </a:p>
        </p:txBody>
      </p:sp>
    </p:spTree>
    <p:extLst>
      <p:ext uri="{BB962C8B-B14F-4D97-AF65-F5344CB8AC3E}">
        <p14:creationId xmlns:p14="http://schemas.microsoft.com/office/powerpoint/2010/main" val="2731950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t>MapAction</a:t>
            </a:r>
            <a:endParaRPr lang="en-US" b="1" u="sng" dirty="0"/>
          </a:p>
          <a:p>
            <a:endParaRPr lang="en-US" b="0" u="none" dirty="0"/>
          </a:p>
          <a:p>
            <a:pPr marL="171450" indent="-171450">
              <a:buFont typeface="Arial" panose="020B0604020202020204" pitchFamily="34" charset="0"/>
              <a:buChar char="•"/>
            </a:pPr>
            <a:r>
              <a:rPr lang="en-US" b="0" u="none" dirty="0" err="1"/>
              <a:t>MapAction</a:t>
            </a:r>
            <a:r>
              <a:rPr lang="en-US" b="0" u="none" dirty="0"/>
              <a:t> can provide support to UNDAC and ERAT teams in information management and particularly in mapping and can assist in visualizing information for planning and response. </a:t>
            </a:r>
          </a:p>
        </p:txBody>
      </p:sp>
      <p:sp>
        <p:nvSpPr>
          <p:cNvPr id="4" name="Slide Number Placeholder 3"/>
          <p:cNvSpPr>
            <a:spLocks noGrp="1"/>
          </p:cNvSpPr>
          <p:nvPr>
            <p:ph type="sldNum" sz="quarter" idx="10"/>
          </p:nvPr>
        </p:nvSpPr>
        <p:spPr/>
        <p:txBody>
          <a:bodyPr/>
          <a:lstStyle/>
          <a:p>
            <a:fld id="{3DDA4862-57BD-4BB0-BE06-8E29C0CFEF56}" type="slidenum">
              <a:rPr lang="en-GB" smtClean="0"/>
              <a:t>16</a:t>
            </a:fld>
            <a:endParaRPr lang="en-GB"/>
          </a:p>
        </p:txBody>
      </p:sp>
    </p:spTree>
    <p:extLst>
      <p:ext uri="{BB962C8B-B14F-4D97-AF65-F5344CB8AC3E}">
        <p14:creationId xmlns:p14="http://schemas.microsoft.com/office/powerpoint/2010/main" val="307188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Surge Capacity</a:t>
            </a:r>
          </a:p>
          <a:p>
            <a:endParaRPr lang="en-US" b="1" u="sng" dirty="0"/>
          </a:p>
          <a:p>
            <a:pPr marL="171450" indent="-171450">
              <a:buFont typeface="Arial" panose="020B0604020202020204" pitchFamily="34" charset="0"/>
              <a:buChar char="•"/>
            </a:pPr>
            <a:r>
              <a:rPr lang="en-US" b="0" u="none" dirty="0"/>
              <a:t>There are a range of standby mechanisms that can be called upon in various technical areas to provide advisory and or coordination support. </a:t>
            </a:r>
          </a:p>
          <a:p>
            <a:pPr marL="171450" indent="-171450">
              <a:buFont typeface="Arial" panose="020B0604020202020204" pitchFamily="34" charset="0"/>
              <a:buChar char="•"/>
            </a:pPr>
            <a:r>
              <a:rPr lang="en-US" b="0" u="none" dirty="0"/>
              <a:t>These subject matter experts are usually deployed free of charge upon request of the HC and/or OCHA. </a:t>
            </a:r>
          </a:p>
        </p:txBody>
      </p:sp>
      <p:sp>
        <p:nvSpPr>
          <p:cNvPr id="4" name="Slide Number Placeholder 3"/>
          <p:cNvSpPr>
            <a:spLocks noGrp="1"/>
          </p:cNvSpPr>
          <p:nvPr>
            <p:ph type="sldNum" sz="quarter" idx="10"/>
          </p:nvPr>
        </p:nvSpPr>
        <p:spPr/>
        <p:txBody>
          <a:bodyPr/>
          <a:lstStyle/>
          <a:p>
            <a:fld id="{3DDA4862-57BD-4BB0-BE06-8E29C0CFEF56}" type="slidenum">
              <a:rPr lang="en-GB" smtClean="0"/>
              <a:t>17</a:t>
            </a:fld>
            <a:endParaRPr lang="en-GB"/>
          </a:p>
        </p:txBody>
      </p:sp>
    </p:spTree>
    <p:extLst>
      <p:ext uri="{BB962C8B-B14F-4D97-AF65-F5344CB8AC3E}">
        <p14:creationId xmlns:p14="http://schemas.microsoft.com/office/powerpoint/2010/main" val="2924931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Funding</a:t>
            </a:r>
          </a:p>
          <a:p>
            <a:endParaRPr lang="en-US" b="1" u="sng" dirty="0"/>
          </a:p>
          <a:p>
            <a:pPr marL="171450" indent="-171450">
              <a:buFont typeface="Arial" panose="020B0604020202020204" pitchFamily="34" charset="0"/>
              <a:buChar char="•"/>
            </a:pPr>
            <a:r>
              <a:rPr lang="en-US" b="0" u="none" dirty="0"/>
              <a:t>There are a range of ways to </a:t>
            </a:r>
            <a:r>
              <a:rPr lang="en-US" b="0" u="none" dirty="0" err="1"/>
              <a:t>mobilise</a:t>
            </a:r>
            <a:r>
              <a:rPr lang="en-US" b="0" u="none" dirty="0"/>
              <a:t> or access funds during a response, although most of these here are available for the international humanitarian system, particularly UN agencies and International NGOs but national NGOs also be eligible. </a:t>
            </a:r>
          </a:p>
          <a:p>
            <a:pPr marL="171450" indent="-171450">
              <a:buFont typeface="Arial" panose="020B0604020202020204" pitchFamily="34" charset="0"/>
              <a:buChar char="•"/>
            </a:pPr>
            <a:r>
              <a:rPr lang="en-US" b="0" u="none" dirty="0"/>
              <a:t>There is also a platform that tracking humanitarian aid flows to the different emergencies globally. </a:t>
            </a:r>
          </a:p>
        </p:txBody>
      </p:sp>
      <p:sp>
        <p:nvSpPr>
          <p:cNvPr id="4" name="Slide Number Placeholder 3"/>
          <p:cNvSpPr>
            <a:spLocks noGrp="1"/>
          </p:cNvSpPr>
          <p:nvPr>
            <p:ph type="sldNum" sz="quarter" idx="10"/>
          </p:nvPr>
        </p:nvSpPr>
        <p:spPr/>
        <p:txBody>
          <a:bodyPr/>
          <a:lstStyle/>
          <a:p>
            <a:fld id="{3DDA4862-57BD-4BB0-BE06-8E29C0CFEF56}" type="slidenum">
              <a:rPr lang="en-GB" smtClean="0"/>
              <a:t>18</a:t>
            </a:fld>
            <a:endParaRPr lang="en-GB"/>
          </a:p>
        </p:txBody>
      </p:sp>
    </p:spTree>
    <p:extLst>
      <p:ext uri="{BB962C8B-B14F-4D97-AF65-F5344CB8AC3E}">
        <p14:creationId xmlns:p14="http://schemas.microsoft.com/office/powerpoint/2010/main" val="76838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GDACS / V-OSOCC</a:t>
            </a:r>
          </a:p>
          <a:p>
            <a:endParaRPr lang="en-US" b="1" u="sng" dirty="0"/>
          </a:p>
          <a:p>
            <a:pPr marL="171450" indent="-171450">
              <a:buFont typeface="Arial" panose="020B0604020202020204" pitchFamily="34" charset="0"/>
              <a:buChar char="•"/>
            </a:pPr>
            <a:r>
              <a:rPr lang="en-US" b="0" u="none" dirty="0"/>
              <a:t>GDACS is a online platform that provides information on disasters. </a:t>
            </a:r>
          </a:p>
          <a:p>
            <a:pPr marL="171450" indent="-171450">
              <a:buFont typeface="Arial" panose="020B0604020202020204" pitchFamily="34" charset="0"/>
              <a:buChar char="•"/>
            </a:pPr>
            <a:r>
              <a:rPr lang="en-US" b="0" u="none" dirty="0"/>
              <a:t>It also hosts the V-OSOCC portal that provides an online network and information portal that facilitates data exchange between disaster responders and the affected countries. </a:t>
            </a:r>
          </a:p>
          <a:p>
            <a:pPr marL="171450" indent="-171450">
              <a:buFont typeface="Arial" panose="020B0604020202020204" pitchFamily="34" charset="0"/>
              <a:buChar char="•"/>
            </a:pPr>
            <a:r>
              <a:rPr lang="en-US" b="0" u="none" dirty="0"/>
              <a:t>It is the first place where technical teams such as USAR and EMT will register their ability to deploy. </a:t>
            </a:r>
          </a:p>
        </p:txBody>
      </p:sp>
      <p:sp>
        <p:nvSpPr>
          <p:cNvPr id="4" name="Slide Number Placeholder 3"/>
          <p:cNvSpPr>
            <a:spLocks noGrp="1"/>
          </p:cNvSpPr>
          <p:nvPr>
            <p:ph type="sldNum" sz="quarter" idx="10"/>
          </p:nvPr>
        </p:nvSpPr>
        <p:spPr/>
        <p:txBody>
          <a:bodyPr/>
          <a:lstStyle/>
          <a:p>
            <a:fld id="{3DDA4862-57BD-4BB0-BE06-8E29C0CFEF56}" type="slidenum">
              <a:rPr lang="en-GB" smtClean="0"/>
              <a:t>19</a:t>
            </a:fld>
            <a:endParaRPr lang="en-GB"/>
          </a:p>
        </p:txBody>
      </p:sp>
    </p:spTree>
    <p:extLst>
      <p:ext uri="{BB962C8B-B14F-4D97-AF65-F5344CB8AC3E}">
        <p14:creationId xmlns:p14="http://schemas.microsoft.com/office/powerpoint/2010/main" val="2646481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HR.info</a:t>
            </a:r>
          </a:p>
          <a:p>
            <a:endParaRPr lang="en-US" b="1" u="sng" dirty="0"/>
          </a:p>
          <a:p>
            <a:pPr marL="171450" indent="-171450">
              <a:buFont typeface="Arial" panose="020B0604020202020204" pitchFamily="34" charset="0"/>
              <a:buChar char="•"/>
            </a:pPr>
            <a:r>
              <a:rPr lang="en-US" b="0" u="none" dirty="0"/>
              <a:t>HR.info is a humanitarian web-based platform to support inter-cluster coordination and information management. The main website provides core features, tools, guidance etc. for all countries but also hosts country-specific sites including information on clusters, meetings, key documents, meetings etc. </a:t>
            </a:r>
          </a:p>
        </p:txBody>
      </p:sp>
      <p:sp>
        <p:nvSpPr>
          <p:cNvPr id="4" name="Slide Number Placeholder 3"/>
          <p:cNvSpPr>
            <a:spLocks noGrp="1"/>
          </p:cNvSpPr>
          <p:nvPr>
            <p:ph type="sldNum" sz="quarter" idx="10"/>
          </p:nvPr>
        </p:nvSpPr>
        <p:spPr/>
        <p:txBody>
          <a:bodyPr/>
          <a:lstStyle/>
          <a:p>
            <a:fld id="{3DDA4862-57BD-4BB0-BE06-8E29C0CFEF56}" type="slidenum">
              <a:rPr lang="en-GB" smtClean="0"/>
              <a:t>20</a:t>
            </a:fld>
            <a:endParaRPr lang="en-GB"/>
          </a:p>
        </p:txBody>
      </p:sp>
    </p:spTree>
    <p:extLst>
      <p:ext uri="{BB962C8B-B14F-4D97-AF65-F5344CB8AC3E}">
        <p14:creationId xmlns:p14="http://schemas.microsoft.com/office/powerpoint/2010/main" val="225609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UNDAC</a:t>
            </a:r>
          </a:p>
          <a:p>
            <a:endParaRPr lang="en-US" b="0" u="none" dirty="0"/>
          </a:p>
          <a:p>
            <a:pPr marL="171450" indent="-171450">
              <a:buFont typeface="Arial" panose="020B0604020202020204" pitchFamily="34" charset="0"/>
              <a:buChar char="•"/>
            </a:pPr>
            <a:r>
              <a:rPr lang="en-US" b="0" u="none" dirty="0"/>
              <a:t>UN Disaster Assessment and Coordination (UNDAC) teams are standby teams of specially-trained international disaster management professionals from UN Member States, UN agencies and other disaster response organizations that can be deployed within 12 to 48 hours of a disaster. </a:t>
            </a:r>
          </a:p>
          <a:p>
            <a:pPr marL="171450" indent="-171450">
              <a:buFont typeface="Arial" panose="020B0604020202020204" pitchFamily="34" charset="0"/>
              <a:buChar char="•"/>
            </a:pPr>
            <a:r>
              <a:rPr lang="en-US" b="0" u="none" dirty="0"/>
              <a:t>The primary elements of the UNDAC mandate are assessment, coordination and information management.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 UNDAC team normally stays in the affected area for the initial response phase, which can be up to three weeks. </a:t>
            </a:r>
            <a:endParaRPr lang="en-US" b="0" u="none" dirty="0"/>
          </a:p>
        </p:txBody>
      </p:sp>
      <p:sp>
        <p:nvSpPr>
          <p:cNvPr id="4" name="Slide Number Placeholder 3"/>
          <p:cNvSpPr>
            <a:spLocks noGrp="1"/>
          </p:cNvSpPr>
          <p:nvPr>
            <p:ph type="sldNum" sz="quarter" idx="10"/>
          </p:nvPr>
        </p:nvSpPr>
        <p:spPr/>
        <p:txBody>
          <a:bodyPr/>
          <a:lstStyle/>
          <a:p>
            <a:fld id="{3DDA4862-57BD-4BB0-BE06-8E29C0CFEF56}" type="slidenum">
              <a:rPr lang="en-GB" smtClean="0"/>
              <a:t>3</a:t>
            </a:fld>
            <a:endParaRPr lang="en-GB"/>
          </a:p>
        </p:txBody>
      </p:sp>
    </p:spTree>
    <p:extLst>
      <p:ext uri="{BB962C8B-B14F-4D97-AF65-F5344CB8AC3E}">
        <p14:creationId xmlns:p14="http://schemas.microsoft.com/office/powerpoint/2010/main" val="233280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a:t>ReliefWeb</a:t>
            </a:r>
            <a:endParaRPr lang="en-US" b="1" u="sng" dirty="0"/>
          </a:p>
          <a:p>
            <a:endParaRPr lang="en-US" b="1" u="sng" dirty="0"/>
          </a:p>
          <a:p>
            <a:pPr marL="171450" indent="-171450">
              <a:buFont typeface="Arial" panose="020B0604020202020204" pitchFamily="34" charset="0"/>
              <a:buChar char="•"/>
            </a:pPr>
            <a:r>
              <a:rPr lang="en-US" b="0" u="none" dirty="0"/>
              <a:t>RW is a humanitarian website managed by OCHA that provides timely, reliable and relevant information and analysis on emergencies and disasters. </a:t>
            </a:r>
          </a:p>
          <a:p>
            <a:pPr marL="171450" indent="-171450">
              <a:buFont typeface="Arial" panose="020B0604020202020204" pitchFamily="34" charset="0"/>
              <a:buChar char="•"/>
            </a:pPr>
            <a:r>
              <a:rPr lang="en-US" b="0" u="none" dirty="0"/>
              <a:t>It offers a consolidated collection of information from trusted sources, including government, UN, NGOs, civil society etc. </a:t>
            </a:r>
          </a:p>
        </p:txBody>
      </p:sp>
      <p:sp>
        <p:nvSpPr>
          <p:cNvPr id="4" name="Slide Number Placeholder 3"/>
          <p:cNvSpPr>
            <a:spLocks noGrp="1"/>
          </p:cNvSpPr>
          <p:nvPr>
            <p:ph type="sldNum" sz="quarter" idx="10"/>
          </p:nvPr>
        </p:nvSpPr>
        <p:spPr/>
        <p:txBody>
          <a:bodyPr/>
          <a:lstStyle/>
          <a:p>
            <a:fld id="{3DDA4862-57BD-4BB0-BE06-8E29C0CFEF56}" type="slidenum">
              <a:rPr lang="en-GB" smtClean="0"/>
              <a:t>21</a:t>
            </a:fld>
            <a:endParaRPr lang="en-GB"/>
          </a:p>
        </p:txBody>
      </p:sp>
    </p:spTree>
    <p:extLst>
      <p:ext uri="{BB962C8B-B14F-4D97-AF65-F5344CB8AC3E}">
        <p14:creationId xmlns:p14="http://schemas.microsoft.com/office/powerpoint/2010/main" val="2389177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7F7E75-FC7C-401D-9DAA-4AFBF71DD896}" type="slidenum">
              <a:rPr lang="en-US" smtClean="0"/>
              <a:t>22</a:t>
            </a:fld>
            <a:endParaRPr lang="en-US"/>
          </a:p>
        </p:txBody>
      </p:sp>
    </p:spTree>
    <p:extLst>
      <p:ext uri="{BB962C8B-B14F-4D97-AF65-F5344CB8AC3E}">
        <p14:creationId xmlns:p14="http://schemas.microsoft.com/office/powerpoint/2010/main" val="520254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2020, reflecting the covid19 situation, remote team concept was developed. The remote support available especially in the areas of IM and assessment. </a:t>
            </a:r>
          </a:p>
          <a:p>
            <a:pPr marL="171450" indent="-171450">
              <a:buFont typeface="Arial" panose="020B0604020202020204" pitchFamily="34" charset="0"/>
              <a:buChar char="•"/>
            </a:pPr>
            <a:r>
              <a:rPr lang="en-US" dirty="0"/>
              <a:t>In case of physical deployment, the pandemic measures are strengthened. </a:t>
            </a:r>
          </a:p>
        </p:txBody>
      </p:sp>
      <p:sp>
        <p:nvSpPr>
          <p:cNvPr id="4" name="Slide Number Placeholder 3"/>
          <p:cNvSpPr>
            <a:spLocks noGrp="1"/>
          </p:cNvSpPr>
          <p:nvPr>
            <p:ph type="sldNum" sz="quarter" idx="5"/>
          </p:nvPr>
        </p:nvSpPr>
        <p:spPr/>
        <p:txBody>
          <a:bodyPr/>
          <a:lstStyle/>
          <a:p>
            <a:fld id="{3DDA4862-57BD-4BB0-BE06-8E29C0CFEF56}" type="slidenum">
              <a:rPr lang="en-GB" smtClean="0"/>
              <a:t>4</a:t>
            </a:fld>
            <a:endParaRPr lang="en-GB"/>
          </a:p>
        </p:txBody>
      </p:sp>
    </p:spTree>
    <p:extLst>
      <p:ext uri="{BB962C8B-B14F-4D97-AF65-F5344CB8AC3E}">
        <p14:creationId xmlns:p14="http://schemas.microsoft.com/office/powerpoint/2010/main" val="3590421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INSARAG</a:t>
            </a:r>
          </a:p>
          <a:p>
            <a:endParaRPr lang="en-US"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USAR</a:t>
            </a:r>
            <a:r>
              <a:rPr lang="en-US" sz="1200" kern="1200" dirty="0">
                <a:solidFill>
                  <a:schemeClr val="tx1"/>
                </a:solidFill>
                <a:effectLst/>
                <a:latin typeface="+mn-lt"/>
                <a:ea typeface="+mn-ea"/>
                <a:cs typeface="+mn-cs"/>
              </a:rPr>
              <a:t> are composed of trained experts who provide rescue and rescue assistance in an emergency.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They can be operational within 24 to 48 hours of a disaster.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USAR teams are offered and received bilaterally and/or with the coordination support of the OCHA-managed International Search and Rescue Advisory Group (INSARAG).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Part of INSARAG is the classification system which ensures that teams that are deploying a meeting a global standard both in their technical skills and their ability to deploy quickly and self-sufficiently. It also means Government know what teams precise capacities and capabilities are.</a:t>
            </a:r>
          </a:p>
          <a:p>
            <a:pPr marL="171450" indent="-171450">
              <a:buFont typeface="Arial" panose="020B0604020202020204" pitchFamily="34" charset="0"/>
              <a:buChar char="•"/>
            </a:pPr>
            <a:endParaRPr lang="en-US" b="1" u="sng" dirty="0"/>
          </a:p>
        </p:txBody>
      </p:sp>
      <p:sp>
        <p:nvSpPr>
          <p:cNvPr id="4" name="Slide Number Placeholder 3"/>
          <p:cNvSpPr>
            <a:spLocks noGrp="1"/>
          </p:cNvSpPr>
          <p:nvPr>
            <p:ph type="sldNum" sz="quarter" idx="10"/>
          </p:nvPr>
        </p:nvSpPr>
        <p:spPr/>
        <p:txBody>
          <a:bodyPr/>
          <a:lstStyle/>
          <a:p>
            <a:fld id="{3DDA4862-57BD-4BB0-BE06-8E29C0CFEF56}" type="slidenum">
              <a:rPr lang="en-GB" smtClean="0"/>
              <a:t>5</a:t>
            </a:fld>
            <a:endParaRPr lang="en-GB"/>
          </a:p>
        </p:txBody>
      </p:sp>
    </p:spTree>
    <p:extLst>
      <p:ext uri="{BB962C8B-B14F-4D97-AF65-F5344CB8AC3E}">
        <p14:creationId xmlns:p14="http://schemas.microsoft.com/office/powerpoint/2010/main" val="247055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ICMS: new INSARAG information management tool using ESRI, funded by INSARAG network</a:t>
            </a:r>
          </a:p>
          <a:p>
            <a:pPr marL="171450" indent="-171450">
              <a:buFont typeface="Arial" panose="020B0604020202020204" pitchFamily="34" charset="0"/>
              <a:buChar char="•"/>
            </a:pPr>
            <a:r>
              <a:rPr lang="en-US" dirty="0"/>
              <a:t>It was activated during Beirut </a:t>
            </a:r>
            <a:r>
              <a:rPr lang="en-US"/>
              <a:t>response in 2020. </a:t>
            </a:r>
            <a:r>
              <a:rPr lang="en-US" dirty="0"/>
              <a:t>It helped immediate information sharing among INSARAG and OSOCC including potential hazard and collapsed building status. Those information was useful identifying further humanitarian response (assessment of historic buildings for possible restoration/demolishment, environmental risk assessment, etc.)</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DDA4862-57BD-4BB0-BE06-8E29C0CFEF56}" type="slidenum">
              <a:rPr lang="en-GB" smtClean="0"/>
              <a:t>6</a:t>
            </a:fld>
            <a:endParaRPr lang="en-GB"/>
          </a:p>
        </p:txBody>
      </p:sp>
    </p:spTree>
    <p:extLst>
      <p:ext uri="{BB962C8B-B14F-4D97-AF65-F5344CB8AC3E}">
        <p14:creationId xmlns:p14="http://schemas.microsoft.com/office/powerpoint/2010/main" val="774653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sng" dirty="0"/>
              <a:t>EMTs</a:t>
            </a:r>
          </a:p>
          <a:p>
            <a:endParaRPr lang="en-US" b="1" i="0" u="sng" dirty="0"/>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Emergency Medical Teams (EMTs) refers </a:t>
            </a:r>
            <a:r>
              <a:rPr lang="en-US" sz="1200" kern="1200" dirty="0">
                <a:solidFill>
                  <a:schemeClr val="tx1"/>
                </a:solidFill>
                <a:effectLst/>
                <a:latin typeface="+mn-lt"/>
                <a:ea typeface="+mn-ea"/>
                <a:cs typeface="+mn-cs"/>
              </a:rPr>
              <a:t>to a group of health professional providing direct clinical care to populations affected by outbreaks and emergencies as surge capacity in supporting the local health system. An EMT includes governmental (both civilian and military) and non-governmental personnel and can be comprised of both national and international staff.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WHO Emergency Medical Teams (EMT) Initiative assists organizations and member states to build capacity and strengthen health systems by coordinating the deployment of quality assured medical teams in emergencies.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WHO has developed a global verification system where EMTs can be classified and ready to be deployed to health emergencies. A global list of all EMTs that meet the WHO EMT minimum standards for deployment provides time-limited surge clinical capacity to the affected populations. It allows a country affected by a disaster or other emergency to call on teams that have been classified and quality assured. </a:t>
            </a:r>
            <a:endParaRPr lang="en-US" b="1" i="0" u="sng" dirty="0"/>
          </a:p>
        </p:txBody>
      </p:sp>
      <p:sp>
        <p:nvSpPr>
          <p:cNvPr id="4" name="Slide Number Placeholder 3"/>
          <p:cNvSpPr>
            <a:spLocks noGrp="1"/>
          </p:cNvSpPr>
          <p:nvPr>
            <p:ph type="sldNum" sz="quarter" idx="10"/>
          </p:nvPr>
        </p:nvSpPr>
        <p:spPr/>
        <p:txBody>
          <a:bodyPr/>
          <a:lstStyle/>
          <a:p>
            <a:fld id="{3DDA4862-57BD-4BB0-BE06-8E29C0CFEF56}" type="slidenum">
              <a:rPr lang="en-GB" smtClean="0"/>
              <a:t>7</a:t>
            </a:fld>
            <a:endParaRPr lang="en-GB"/>
          </a:p>
        </p:txBody>
      </p:sp>
    </p:spTree>
    <p:extLst>
      <p:ext uri="{BB962C8B-B14F-4D97-AF65-F5344CB8AC3E}">
        <p14:creationId xmlns:p14="http://schemas.microsoft.com/office/powerpoint/2010/main" val="64407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OSOCC</a:t>
            </a:r>
          </a:p>
          <a:p>
            <a:endParaRPr lang="en-US" b="1" u="sng"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On-Site Operations Coordination Center (OSOCC)</a:t>
            </a:r>
            <a:r>
              <a:rPr lang="en-US" sz="1200" kern="1200" dirty="0">
                <a:solidFill>
                  <a:schemeClr val="tx1"/>
                </a:solidFill>
                <a:effectLst/>
                <a:latin typeface="+mn-lt"/>
                <a:ea typeface="+mn-ea"/>
                <a:cs typeface="+mn-cs"/>
              </a:rPr>
              <a:t> provides a common platform for the coordination of international response efforts and services as the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of the OSOCC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is simultaneously a place and a methodology, similar to a national government’s Emergency Operations Centre but with an approach applicable to its function within the international humanitarian system.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It includes components such as the Reception and Departure Centre (RDC) which supports coordination at international points of entry into an affected country, sub-OSOCCs that can support coordination in different parts of the affected country (if across a large areas for example) as well as specialized cells that support parts of response, such as the USAR Coordination Cell, EMT Coordination Cell, Humanitarian Civil Military Coordination Concept (</a:t>
            </a:r>
            <a:r>
              <a:rPr lang="en-US" sz="1200" kern="1200" dirty="0" err="1">
                <a:solidFill>
                  <a:schemeClr val="tx1"/>
                </a:solidFill>
                <a:effectLst/>
                <a:latin typeface="+mn-lt"/>
                <a:ea typeface="+mn-ea"/>
                <a:cs typeface="+mn-cs"/>
              </a:rPr>
              <a:t>HuMOCC</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b="1" u="sng" dirty="0"/>
          </a:p>
        </p:txBody>
      </p:sp>
      <p:sp>
        <p:nvSpPr>
          <p:cNvPr id="4" name="Slide Number Placeholder 3"/>
          <p:cNvSpPr>
            <a:spLocks noGrp="1"/>
          </p:cNvSpPr>
          <p:nvPr>
            <p:ph type="sldNum" sz="quarter" idx="10"/>
          </p:nvPr>
        </p:nvSpPr>
        <p:spPr/>
        <p:txBody>
          <a:bodyPr/>
          <a:lstStyle/>
          <a:p>
            <a:fld id="{3DDA4862-57BD-4BB0-BE06-8E29C0CFEF56}" type="slidenum">
              <a:rPr lang="en-GB" smtClean="0"/>
              <a:t>8</a:t>
            </a:fld>
            <a:endParaRPr lang="en-GB"/>
          </a:p>
        </p:txBody>
      </p:sp>
    </p:spTree>
    <p:extLst>
      <p:ext uri="{BB962C8B-B14F-4D97-AF65-F5344CB8AC3E}">
        <p14:creationId xmlns:p14="http://schemas.microsoft.com/office/powerpoint/2010/main" val="289217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5:notes"/>
          <p:cNvSpPr txBox="1">
            <a:spLocks noGrp="1"/>
          </p:cNvSpPr>
          <p:nvPr>
            <p:ph type="body" idx="1"/>
          </p:nvPr>
        </p:nvSpPr>
        <p:spPr>
          <a:xfrm>
            <a:off x="679450" y="4714875"/>
            <a:ext cx="5438775" cy="44672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9" name="Google Shape;269;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6:notes"/>
          <p:cNvSpPr txBox="1">
            <a:spLocks noGrp="1"/>
          </p:cNvSpPr>
          <p:nvPr>
            <p:ph type="body" idx="1"/>
          </p:nvPr>
        </p:nvSpPr>
        <p:spPr>
          <a:xfrm>
            <a:off x="679450" y="4714875"/>
            <a:ext cx="5438775" cy="4467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4" name="Google Shape;314;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2C134D6-ECBE-465B-B971-62C22F6FD182}" type="datetimeFigureOut">
              <a:rPr lang="en-GB" smtClean="0"/>
              <a:t>03/02/2022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319658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C134D6-ECBE-465B-B971-62C22F6FD182}" type="datetimeFigureOut">
              <a:rPr lang="en-GB" smtClean="0"/>
              <a:t>03/02/2022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167812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C134D6-ECBE-465B-B971-62C22F6FD182}" type="datetimeFigureOut">
              <a:rPr lang="en-GB" smtClean="0"/>
              <a:t>03/02/2022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2855975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02219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71178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972547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52370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88374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9223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02366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46419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C134D6-ECBE-465B-B971-62C22F6FD182}" type="datetimeFigureOut">
              <a:rPr lang="en-GB" smtClean="0"/>
              <a:t>03/02/2022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1759860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48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916925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11480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57153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0286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7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61788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71052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7262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39270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371069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4270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C134D6-ECBE-465B-B971-62C22F6FD182}" type="datetimeFigureOut">
              <a:rPr lang="en-GB" smtClean="0"/>
              <a:t>03/02/2022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2157194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2183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36693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48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87528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8386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6650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23619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4 Content" type="fourObj">
  <p:cSld name="Title and 4 Content">
    <p:spTree>
      <p:nvGrpSpPr>
        <p:cNvPr id="1" name="Shape 17"/>
        <p:cNvGrpSpPr/>
        <p:nvPr/>
      </p:nvGrpSpPr>
      <p:grpSpPr>
        <a:xfrm>
          <a:off x="0" y="0"/>
          <a:ext cx="0" cy="0"/>
          <a:chOff x="0" y="0"/>
          <a:chExt cx="0" cy="0"/>
        </a:xfrm>
      </p:grpSpPr>
      <p:sp>
        <p:nvSpPr>
          <p:cNvPr id="18" name="Google Shape;18;p23"/>
          <p:cNvSpPr txBox="1">
            <a:spLocks noGrp="1"/>
          </p:cNvSpPr>
          <p:nvPr>
            <p:ph type="title"/>
          </p:nvPr>
        </p:nvSpPr>
        <p:spPr>
          <a:xfrm>
            <a:off x="686020" y="609600"/>
            <a:ext cx="7771960" cy="1143000"/>
          </a:xfrm>
          <a:prstGeom prst="rect">
            <a:avLst/>
          </a:prstGeom>
          <a:noFill/>
          <a:ln>
            <a:noFill/>
          </a:ln>
        </p:spPr>
        <p:txBody>
          <a:bodyPr spcFirstLastPara="1" wrap="square" lIns="91425" tIns="91425" rIns="91425" bIns="91425" anchor="ctr" anchorCtr="0">
            <a:noAutofit/>
          </a:bodyPr>
          <a:lstStyle>
            <a:lvl1pPr marR="0" lvl="0" algn="ctr">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ctr">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2pPr>
            <a:lvl3pPr marR="0" lvl="2" algn="ctr">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3pPr>
            <a:lvl4pPr marR="0" lvl="3" algn="ctr">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4pPr>
            <a:lvl5pPr marR="0" lvl="4" algn="ctr">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5pPr>
            <a:lvl6pPr marR="0" lvl="5" algn="ctr">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6pPr>
            <a:lvl7pPr marR="0" lvl="6" algn="ctr">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7pPr>
            <a:lvl8pPr marR="0" lvl="7" algn="ctr">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8pPr>
            <a:lvl9pPr marR="0" lvl="8" algn="ctr">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9pPr>
          </a:lstStyle>
          <a:p>
            <a:endParaRPr/>
          </a:p>
        </p:txBody>
      </p:sp>
      <p:sp>
        <p:nvSpPr>
          <p:cNvPr id="19" name="Google Shape;19;p23"/>
          <p:cNvSpPr txBox="1">
            <a:spLocks noGrp="1"/>
          </p:cNvSpPr>
          <p:nvPr>
            <p:ph type="body" idx="1"/>
          </p:nvPr>
        </p:nvSpPr>
        <p:spPr>
          <a:xfrm>
            <a:off x="686020" y="1981200"/>
            <a:ext cx="3815620" cy="1981199"/>
          </a:xfrm>
          <a:prstGeom prst="rect">
            <a:avLst/>
          </a:prstGeom>
          <a:noFill/>
          <a:ln>
            <a:noFill/>
          </a:ln>
        </p:spPr>
        <p:txBody>
          <a:bodyPr spcFirstLastPara="1" wrap="square" lIns="91425" tIns="91425" rIns="91425" bIns="91425" anchor="t" anchorCtr="0">
            <a:noAutofit/>
          </a:bodyPr>
          <a:lstStyle>
            <a:lvl1pPr marL="457200" marR="0" lvl="0" indent="-431800" algn="l">
              <a:spcBef>
                <a:spcPts val="800"/>
              </a:spcBef>
              <a:spcAft>
                <a:spcPts val="0"/>
              </a:spcAft>
              <a:buClr>
                <a:srgbClr val="000000"/>
              </a:buClr>
              <a:buSzPts val="3200"/>
              <a:buFont typeface="Times New Roman"/>
              <a:buChar char="•"/>
              <a:defRPr sz="3200" b="0" i="0" u="none" strike="noStrike" cap="none">
                <a:solidFill>
                  <a:schemeClr val="dk1"/>
                </a:solidFill>
                <a:latin typeface="Verdana"/>
                <a:ea typeface="Verdana"/>
                <a:cs typeface="Verdana"/>
                <a:sym typeface="Verdana"/>
              </a:defRPr>
            </a:lvl1pPr>
            <a:lvl2pPr marL="914400" marR="0" lvl="1" indent="-406400" algn="l">
              <a:spcBef>
                <a:spcPts val="700"/>
              </a:spcBef>
              <a:spcAft>
                <a:spcPts val="0"/>
              </a:spcAft>
              <a:buClr>
                <a:srgbClr val="000000"/>
              </a:buClr>
              <a:buSzPts val="2800"/>
              <a:buFont typeface="Times New Roman"/>
              <a:buChar char="–"/>
              <a:defRPr sz="2800" b="0" i="0" u="none" strike="noStrike" cap="none">
                <a:solidFill>
                  <a:schemeClr val="dk1"/>
                </a:solidFill>
                <a:latin typeface="Verdana"/>
                <a:ea typeface="Verdana"/>
                <a:cs typeface="Verdana"/>
                <a:sym typeface="Verdana"/>
              </a:defRPr>
            </a:lvl2pPr>
            <a:lvl3pPr marL="1371600" marR="0" lvl="2" indent="-381000" algn="l">
              <a:spcBef>
                <a:spcPts val="600"/>
              </a:spcBef>
              <a:spcAft>
                <a:spcPts val="0"/>
              </a:spcAft>
              <a:buClr>
                <a:srgbClr val="000000"/>
              </a:buClr>
              <a:buSzPts val="2400"/>
              <a:buFont typeface="Times New Roman"/>
              <a:buChar char="•"/>
              <a:defRPr sz="2400" b="0" i="0" u="none" strike="noStrike" cap="none">
                <a:solidFill>
                  <a:schemeClr val="dk1"/>
                </a:solidFill>
                <a:latin typeface="Verdana"/>
                <a:ea typeface="Verdana"/>
                <a:cs typeface="Verdana"/>
                <a:sym typeface="Verdana"/>
              </a:defRPr>
            </a:lvl3pPr>
            <a:lvl4pPr marL="1828800" marR="0" lvl="3"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4pPr>
            <a:lvl5pPr marL="2286000" marR="0" lvl="4"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0" name="Google Shape;20;p23"/>
          <p:cNvSpPr txBox="1">
            <a:spLocks noGrp="1"/>
          </p:cNvSpPr>
          <p:nvPr>
            <p:ph type="body" idx="2"/>
          </p:nvPr>
        </p:nvSpPr>
        <p:spPr>
          <a:xfrm>
            <a:off x="4642360" y="1981200"/>
            <a:ext cx="3815618" cy="1981199"/>
          </a:xfrm>
          <a:prstGeom prst="rect">
            <a:avLst/>
          </a:prstGeom>
          <a:noFill/>
          <a:ln>
            <a:noFill/>
          </a:ln>
        </p:spPr>
        <p:txBody>
          <a:bodyPr spcFirstLastPara="1" wrap="square" lIns="91425" tIns="91425" rIns="91425" bIns="91425" anchor="t" anchorCtr="0">
            <a:noAutofit/>
          </a:bodyPr>
          <a:lstStyle>
            <a:lvl1pPr marL="457200" marR="0" lvl="0" indent="-431800" algn="l">
              <a:spcBef>
                <a:spcPts val="800"/>
              </a:spcBef>
              <a:spcAft>
                <a:spcPts val="0"/>
              </a:spcAft>
              <a:buClr>
                <a:srgbClr val="000000"/>
              </a:buClr>
              <a:buSzPts val="3200"/>
              <a:buFont typeface="Times New Roman"/>
              <a:buChar char="•"/>
              <a:defRPr sz="3200" b="0" i="0" u="none" strike="noStrike" cap="none">
                <a:solidFill>
                  <a:schemeClr val="dk1"/>
                </a:solidFill>
                <a:latin typeface="Verdana"/>
                <a:ea typeface="Verdana"/>
                <a:cs typeface="Verdana"/>
                <a:sym typeface="Verdana"/>
              </a:defRPr>
            </a:lvl1pPr>
            <a:lvl2pPr marL="914400" marR="0" lvl="1" indent="-406400" algn="l">
              <a:spcBef>
                <a:spcPts val="700"/>
              </a:spcBef>
              <a:spcAft>
                <a:spcPts val="0"/>
              </a:spcAft>
              <a:buClr>
                <a:srgbClr val="000000"/>
              </a:buClr>
              <a:buSzPts val="2800"/>
              <a:buFont typeface="Times New Roman"/>
              <a:buChar char="–"/>
              <a:defRPr sz="2800" b="0" i="0" u="none" strike="noStrike" cap="none">
                <a:solidFill>
                  <a:schemeClr val="dk1"/>
                </a:solidFill>
                <a:latin typeface="Verdana"/>
                <a:ea typeface="Verdana"/>
                <a:cs typeface="Verdana"/>
                <a:sym typeface="Verdana"/>
              </a:defRPr>
            </a:lvl2pPr>
            <a:lvl3pPr marL="1371600" marR="0" lvl="2" indent="-381000" algn="l">
              <a:spcBef>
                <a:spcPts val="600"/>
              </a:spcBef>
              <a:spcAft>
                <a:spcPts val="0"/>
              </a:spcAft>
              <a:buClr>
                <a:srgbClr val="000000"/>
              </a:buClr>
              <a:buSzPts val="2400"/>
              <a:buFont typeface="Times New Roman"/>
              <a:buChar char="•"/>
              <a:defRPr sz="2400" b="0" i="0" u="none" strike="noStrike" cap="none">
                <a:solidFill>
                  <a:schemeClr val="dk1"/>
                </a:solidFill>
                <a:latin typeface="Verdana"/>
                <a:ea typeface="Verdana"/>
                <a:cs typeface="Verdana"/>
                <a:sym typeface="Verdana"/>
              </a:defRPr>
            </a:lvl3pPr>
            <a:lvl4pPr marL="1828800" marR="0" lvl="3"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4pPr>
            <a:lvl5pPr marL="2286000" marR="0" lvl="4"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1" name="Google Shape;21;p23"/>
          <p:cNvSpPr txBox="1">
            <a:spLocks noGrp="1"/>
          </p:cNvSpPr>
          <p:nvPr>
            <p:ph type="body" idx="3"/>
          </p:nvPr>
        </p:nvSpPr>
        <p:spPr>
          <a:xfrm>
            <a:off x="686020" y="4114800"/>
            <a:ext cx="3815620" cy="1981199"/>
          </a:xfrm>
          <a:prstGeom prst="rect">
            <a:avLst/>
          </a:prstGeom>
          <a:noFill/>
          <a:ln>
            <a:noFill/>
          </a:ln>
        </p:spPr>
        <p:txBody>
          <a:bodyPr spcFirstLastPara="1" wrap="square" lIns="91425" tIns="91425" rIns="91425" bIns="91425" anchor="t" anchorCtr="0">
            <a:noAutofit/>
          </a:bodyPr>
          <a:lstStyle>
            <a:lvl1pPr marL="457200" marR="0" lvl="0" indent="-431800" algn="l">
              <a:spcBef>
                <a:spcPts val="800"/>
              </a:spcBef>
              <a:spcAft>
                <a:spcPts val="0"/>
              </a:spcAft>
              <a:buClr>
                <a:srgbClr val="000000"/>
              </a:buClr>
              <a:buSzPts val="3200"/>
              <a:buFont typeface="Times New Roman"/>
              <a:buChar char="•"/>
              <a:defRPr sz="3200" b="0" i="0" u="none" strike="noStrike" cap="none">
                <a:solidFill>
                  <a:schemeClr val="dk1"/>
                </a:solidFill>
                <a:latin typeface="Verdana"/>
                <a:ea typeface="Verdana"/>
                <a:cs typeface="Verdana"/>
                <a:sym typeface="Verdana"/>
              </a:defRPr>
            </a:lvl1pPr>
            <a:lvl2pPr marL="914400" marR="0" lvl="1" indent="-406400" algn="l">
              <a:spcBef>
                <a:spcPts val="700"/>
              </a:spcBef>
              <a:spcAft>
                <a:spcPts val="0"/>
              </a:spcAft>
              <a:buClr>
                <a:srgbClr val="000000"/>
              </a:buClr>
              <a:buSzPts val="2800"/>
              <a:buFont typeface="Times New Roman"/>
              <a:buChar char="–"/>
              <a:defRPr sz="2800" b="0" i="0" u="none" strike="noStrike" cap="none">
                <a:solidFill>
                  <a:schemeClr val="dk1"/>
                </a:solidFill>
                <a:latin typeface="Verdana"/>
                <a:ea typeface="Verdana"/>
                <a:cs typeface="Verdana"/>
                <a:sym typeface="Verdana"/>
              </a:defRPr>
            </a:lvl2pPr>
            <a:lvl3pPr marL="1371600" marR="0" lvl="2" indent="-381000" algn="l">
              <a:spcBef>
                <a:spcPts val="600"/>
              </a:spcBef>
              <a:spcAft>
                <a:spcPts val="0"/>
              </a:spcAft>
              <a:buClr>
                <a:srgbClr val="000000"/>
              </a:buClr>
              <a:buSzPts val="2400"/>
              <a:buFont typeface="Times New Roman"/>
              <a:buChar char="•"/>
              <a:defRPr sz="2400" b="0" i="0" u="none" strike="noStrike" cap="none">
                <a:solidFill>
                  <a:schemeClr val="dk1"/>
                </a:solidFill>
                <a:latin typeface="Verdana"/>
                <a:ea typeface="Verdana"/>
                <a:cs typeface="Verdana"/>
                <a:sym typeface="Verdana"/>
              </a:defRPr>
            </a:lvl3pPr>
            <a:lvl4pPr marL="1828800" marR="0" lvl="3"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4pPr>
            <a:lvl5pPr marL="2286000" marR="0" lvl="4"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2" name="Google Shape;22;p23"/>
          <p:cNvSpPr txBox="1">
            <a:spLocks noGrp="1"/>
          </p:cNvSpPr>
          <p:nvPr>
            <p:ph type="body" idx="4"/>
          </p:nvPr>
        </p:nvSpPr>
        <p:spPr>
          <a:xfrm>
            <a:off x="4642360" y="4114800"/>
            <a:ext cx="3815618" cy="1981199"/>
          </a:xfrm>
          <a:prstGeom prst="rect">
            <a:avLst/>
          </a:prstGeom>
          <a:noFill/>
          <a:ln>
            <a:noFill/>
          </a:ln>
        </p:spPr>
        <p:txBody>
          <a:bodyPr spcFirstLastPara="1" wrap="square" lIns="91425" tIns="91425" rIns="91425" bIns="91425" anchor="t" anchorCtr="0">
            <a:noAutofit/>
          </a:bodyPr>
          <a:lstStyle>
            <a:lvl1pPr marL="457200" marR="0" lvl="0" indent="-431800" algn="l">
              <a:spcBef>
                <a:spcPts val="800"/>
              </a:spcBef>
              <a:spcAft>
                <a:spcPts val="0"/>
              </a:spcAft>
              <a:buClr>
                <a:srgbClr val="000000"/>
              </a:buClr>
              <a:buSzPts val="3200"/>
              <a:buFont typeface="Times New Roman"/>
              <a:buChar char="•"/>
              <a:defRPr sz="3200" b="0" i="0" u="none" strike="noStrike" cap="none">
                <a:solidFill>
                  <a:schemeClr val="dk1"/>
                </a:solidFill>
                <a:latin typeface="Verdana"/>
                <a:ea typeface="Verdana"/>
                <a:cs typeface="Verdana"/>
                <a:sym typeface="Verdana"/>
              </a:defRPr>
            </a:lvl1pPr>
            <a:lvl2pPr marL="914400" marR="0" lvl="1" indent="-406400" algn="l">
              <a:spcBef>
                <a:spcPts val="700"/>
              </a:spcBef>
              <a:spcAft>
                <a:spcPts val="0"/>
              </a:spcAft>
              <a:buClr>
                <a:srgbClr val="000000"/>
              </a:buClr>
              <a:buSzPts val="2800"/>
              <a:buFont typeface="Times New Roman"/>
              <a:buChar char="–"/>
              <a:defRPr sz="2800" b="0" i="0" u="none" strike="noStrike" cap="none">
                <a:solidFill>
                  <a:schemeClr val="dk1"/>
                </a:solidFill>
                <a:latin typeface="Verdana"/>
                <a:ea typeface="Verdana"/>
                <a:cs typeface="Verdana"/>
                <a:sym typeface="Verdana"/>
              </a:defRPr>
            </a:lvl2pPr>
            <a:lvl3pPr marL="1371600" marR="0" lvl="2" indent="-381000" algn="l">
              <a:spcBef>
                <a:spcPts val="600"/>
              </a:spcBef>
              <a:spcAft>
                <a:spcPts val="0"/>
              </a:spcAft>
              <a:buClr>
                <a:srgbClr val="000000"/>
              </a:buClr>
              <a:buSzPts val="2400"/>
              <a:buFont typeface="Times New Roman"/>
              <a:buChar char="•"/>
              <a:defRPr sz="2400" b="0" i="0" u="none" strike="noStrike" cap="none">
                <a:solidFill>
                  <a:schemeClr val="dk1"/>
                </a:solidFill>
                <a:latin typeface="Verdana"/>
                <a:ea typeface="Verdana"/>
                <a:cs typeface="Verdana"/>
                <a:sym typeface="Verdana"/>
              </a:defRPr>
            </a:lvl3pPr>
            <a:lvl4pPr marL="1828800" marR="0" lvl="3"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4pPr>
            <a:lvl5pPr marL="2286000" marR="0" lvl="4" indent="-355600" algn="l">
              <a:spcBef>
                <a:spcPts val="500"/>
              </a:spcBef>
              <a:spcAft>
                <a:spcPts val="0"/>
              </a:spcAft>
              <a:buClr>
                <a:srgbClr val="000000"/>
              </a:buClr>
              <a:buSzPts val="2000"/>
              <a:buFont typeface="Times New Roman"/>
              <a:buChar char="»"/>
              <a:defRPr sz="2000" b="0" i="0" u="none" strike="noStrike" cap="none">
                <a:solidFill>
                  <a:schemeClr val="dk1"/>
                </a:solidFill>
                <a:latin typeface="Verdana"/>
                <a:ea typeface="Verdana"/>
                <a:cs typeface="Verdana"/>
                <a:sym typeface="Verdana"/>
              </a:defRPr>
            </a:lvl5pPr>
            <a:lvl6pPr marL="2743200" marR="0" lvl="5"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a:lnSpc>
                <a:spcPct val="100000"/>
              </a:lnSpc>
              <a:spcBef>
                <a:spcPts val="500"/>
              </a:spcBef>
              <a:spcAft>
                <a:spcPts val="0"/>
              </a:spcAft>
              <a:buClr>
                <a:srgbClr val="000000"/>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3" name="Google Shape;23;p23"/>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sldNum" idx="12"/>
          </p:nvPr>
        </p:nvSpPr>
        <p:spPr>
          <a:xfrm>
            <a:off x="7359650" y="6248400"/>
            <a:ext cx="292100" cy="3302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1pPr>
            <a:lvl2pPr marL="0" marR="0" lvl="1"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2pPr>
            <a:lvl3pPr marL="0" marR="0" lvl="2"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3pPr>
            <a:lvl4pPr marL="0" marR="0" lvl="3"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4pPr>
            <a:lvl5pPr marL="0" marR="0" lvl="4"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5pPr>
            <a:lvl6pPr marL="0" marR="0" lvl="5"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6pPr>
            <a:lvl7pPr marL="0" marR="0" lvl="6"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7pPr>
            <a:lvl8pPr marL="0" marR="0" lvl="7"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8pPr>
            <a:lvl9pPr marL="0" marR="0" lvl="8" indent="0" algn="l">
              <a:lnSpc>
                <a:spcPct val="100000"/>
              </a:lnSpc>
              <a:spcBef>
                <a:spcPts val="0"/>
              </a:spcBef>
              <a:spcAft>
                <a:spcPts val="0"/>
              </a:spcAft>
              <a:buClr>
                <a:srgbClr val="000000"/>
              </a:buClr>
              <a:buSzPts val="1200"/>
              <a:buFont typeface="Times New Roman"/>
              <a:buNone/>
              <a:defRPr sz="1200" b="0" i="0" u="none" strike="noStrike" cap="none">
                <a:solidFill>
                  <a:srgbClr val="000000"/>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57516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6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9736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24859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288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2C134D6-ECBE-465B-B971-62C22F6FD182}" type="datetimeFigureOut">
              <a:rPr lang="en-GB" smtClean="0"/>
              <a:t>03/02/2022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1887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6469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7220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4948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2348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6784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4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81690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37603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1562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0023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597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2C134D6-ECBE-465B-B971-62C22F6FD182}" type="datetimeFigureOut">
              <a:rPr lang="en-GB" smtClean="0"/>
              <a:t>03/02/2022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4066402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49443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58639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243899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9253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64681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56498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8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71360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46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23150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6510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93558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2C134D6-ECBE-465B-B971-62C22F6FD182}" type="datetimeFigureOut">
              <a:rPr lang="en-GB" smtClean="0"/>
              <a:t>03/02/2022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2788674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56864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4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4987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526196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13516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30125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13800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6404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50882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846231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45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4264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134D6-ECBE-465B-B971-62C22F6FD182}" type="datetimeFigureOut">
              <a:rPr lang="en-GB" smtClean="0"/>
              <a:t>03/02/2022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1402786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917529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77102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63971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07B48F48-27A7-4634-930C-05224C93AA8E}"/>
              </a:ext>
            </a:extLst>
          </p:cNvPr>
          <p:cNvSpPr/>
          <p:nvPr userDrawn="1"/>
        </p:nvSpPr>
        <p:spPr>
          <a:xfrm>
            <a:off x="597292" y="1770642"/>
            <a:ext cx="1100647" cy="0"/>
          </a:xfrm>
          <a:custGeom>
            <a:avLst/>
            <a:gdLst/>
            <a:ahLst/>
            <a:cxnLst/>
            <a:rect l="l" t="t" r="r" b="b"/>
            <a:pathLst>
              <a:path w="1287145">
                <a:moveTo>
                  <a:pt x="0" y="0"/>
                </a:moveTo>
                <a:lnTo>
                  <a:pt x="1287005" y="0"/>
                </a:lnTo>
              </a:path>
            </a:pathLst>
          </a:custGeom>
          <a:ln w="76200">
            <a:solidFill>
              <a:srgbClr val="005691"/>
            </a:solidFill>
          </a:ln>
        </p:spPr>
        <p:txBody>
          <a:bodyPr wrap="square" lIns="0" tIns="0" rIns="0" bIns="0" rtlCol="0"/>
          <a:lstStyle/>
          <a:p>
            <a:endParaRPr sz="1539"/>
          </a:p>
        </p:txBody>
      </p:sp>
      <p:sp>
        <p:nvSpPr>
          <p:cNvPr id="13" name="Text Placeholder 12">
            <a:extLst>
              <a:ext uri="{FF2B5EF4-FFF2-40B4-BE49-F238E27FC236}">
                <a16:creationId xmlns:a16="http://schemas.microsoft.com/office/drawing/2014/main" id="{7784804A-30BF-40E1-BFA7-959AAECD2197}"/>
              </a:ext>
            </a:extLst>
          </p:cNvPr>
          <p:cNvSpPr>
            <a:spLocks noGrp="1"/>
          </p:cNvSpPr>
          <p:nvPr>
            <p:ph type="body" sz="quarter" idx="10" hasCustomPrompt="1"/>
          </p:nvPr>
        </p:nvSpPr>
        <p:spPr>
          <a:xfrm>
            <a:off x="587019" y="630521"/>
            <a:ext cx="3974708" cy="829179"/>
          </a:xfrm>
          <a:prstGeom prst="rect">
            <a:avLst/>
          </a:prstGeom>
        </p:spPr>
        <p:txBody>
          <a:bodyPr lIns="0" tIns="0" rIns="0" bIns="0"/>
          <a:lstStyle>
            <a:lvl1pPr>
              <a:defRPr sz="2736" b="1">
                <a:solidFill>
                  <a:srgbClr val="418FDE"/>
                </a:solidFill>
                <a:latin typeface="Roboto Slab" pitchFamily="2" charset="0"/>
                <a:ea typeface="Roboto Slab" pitchFamily="2" charset="0"/>
              </a:defRPr>
            </a:lvl1pPr>
          </a:lstStyle>
          <a:p>
            <a:pPr lvl="0"/>
            <a:r>
              <a:rPr lang="en-US"/>
              <a:t>TABLE OF CONTENTS</a:t>
            </a:r>
          </a:p>
        </p:txBody>
      </p:sp>
      <p:sp>
        <p:nvSpPr>
          <p:cNvPr id="15" name="Text Placeholder 14">
            <a:extLst>
              <a:ext uri="{FF2B5EF4-FFF2-40B4-BE49-F238E27FC236}">
                <a16:creationId xmlns:a16="http://schemas.microsoft.com/office/drawing/2014/main" id="{D60C1B9C-ABA7-46A7-A6BF-1ED081563266}"/>
              </a:ext>
            </a:extLst>
          </p:cNvPr>
          <p:cNvSpPr>
            <a:spLocks noGrp="1"/>
          </p:cNvSpPr>
          <p:nvPr>
            <p:ph type="body" sz="quarter" idx="11" hasCustomPrompt="1"/>
          </p:nvPr>
        </p:nvSpPr>
        <p:spPr>
          <a:xfrm>
            <a:off x="608152" y="2461624"/>
            <a:ext cx="3963848" cy="2798479"/>
          </a:xfrm>
          <a:prstGeom prst="rect">
            <a:avLst/>
          </a:prstGeom>
        </p:spPr>
        <p:txBody>
          <a:bodyPr lIns="0" tIns="0" rIns="0" bIns="0"/>
          <a:lstStyle>
            <a:lvl1pPr marL="244345" indent="-244345">
              <a:lnSpc>
                <a:spcPct val="150000"/>
              </a:lnSpc>
              <a:buFont typeface="Arial" panose="020B0604020202020204" pitchFamily="34" charset="0"/>
              <a:buChar char="•"/>
              <a:defRPr sz="2052" b="1">
                <a:latin typeface="Roboto" panose="02000000000000000000" pitchFamily="2" charset="0"/>
                <a:ea typeface="Roboto" panose="02000000000000000000" pitchFamily="2" charset="0"/>
              </a:defRPr>
            </a:lvl1pPr>
          </a:lstStyle>
          <a:p>
            <a:pPr lvl="0"/>
            <a:r>
              <a:rPr lang="en-US"/>
              <a:t>Chapter 1</a:t>
            </a:r>
          </a:p>
          <a:p>
            <a:pPr lvl="0"/>
            <a:r>
              <a:rPr lang="en-US"/>
              <a:t>Chapter 2</a:t>
            </a:r>
          </a:p>
          <a:p>
            <a:pPr lvl="0"/>
            <a:r>
              <a:rPr lang="en-US"/>
              <a:t>Chapter 3</a:t>
            </a:r>
          </a:p>
        </p:txBody>
      </p:sp>
    </p:spTree>
    <p:extLst>
      <p:ext uri="{BB962C8B-B14F-4D97-AF65-F5344CB8AC3E}">
        <p14:creationId xmlns:p14="http://schemas.microsoft.com/office/powerpoint/2010/main" val="4277737099"/>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56040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49192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55393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40937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551348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7242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1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134D6-ECBE-465B-B971-62C22F6FD182}" type="datetimeFigureOut">
              <a:rPr lang="en-GB" smtClean="0"/>
              <a:t>03/02/2022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20883926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19259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1909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40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50847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11073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31220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656282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E9F6D2F-6160-4FDD-B03C-5F1885954D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45850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9C4233-4C2D-4580-8F41-689AAEA776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983684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8FC89E0-647D-4A63-9105-7267BCFAA2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08433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F8D2D0C-F1CC-4DCF-AA3D-0EF7EBB0A9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1717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48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C134D6-ECBE-465B-B971-62C22F6FD182}" type="datetimeFigureOut">
              <a:rPr lang="en-GB" smtClean="0"/>
              <a:t>03/02/2022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3878DE-0B0F-44F9-9F75-C7060FC8AAA5}" type="slidenum">
              <a:rPr lang="en-GB" smtClean="0"/>
              <a:t>‹#›</a:t>
            </a:fld>
            <a:endParaRPr lang="en-GB"/>
          </a:p>
        </p:txBody>
      </p:sp>
    </p:spTree>
    <p:extLst>
      <p:ext uri="{BB962C8B-B14F-4D97-AF65-F5344CB8AC3E}">
        <p14:creationId xmlns:p14="http://schemas.microsoft.com/office/powerpoint/2010/main" val="1697453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72A5481-ADFB-4CDA-AA7E-D34BA0197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55991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0A33032-0E9F-41A8-A755-2CFE6BA6C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69361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8C09AB9-3EC3-4E9B-BCDB-6A258AEEE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63252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C287A-26AF-46AD-8F04-B6B8A63D8B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80972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BD419-9AEA-489C-830C-66C7C43B3A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42626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79D818-6AA5-4F6A-9A6F-ABC8714BC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35672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011A97B-7C45-44F5-9DF9-C4B78D84CC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36533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6002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00BD274-3682-4774-AD26-5B5ABED1C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64331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134D6-ECBE-465B-B971-62C22F6FD182}" type="datetimeFigureOut">
              <a:rPr lang="en-GB" smtClean="0"/>
              <a:t>03/02/2022</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878DE-0B0F-44F9-9F75-C7060FC8AAA5}" type="slidenum">
              <a:rPr lang="en-GB" smtClean="0"/>
              <a:t>‹#›</a:t>
            </a:fld>
            <a:endParaRPr lang="en-GB"/>
          </a:p>
        </p:txBody>
      </p:sp>
    </p:spTree>
    <p:extLst>
      <p:ext uri="{BB962C8B-B14F-4D97-AF65-F5344CB8AC3E}">
        <p14:creationId xmlns:p14="http://schemas.microsoft.com/office/powerpoint/2010/main" val="2474338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11603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08647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856" r:id="rId13"/>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639861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7355111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2885153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855" r:id="rId13"/>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8688291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p>
            <a:pPr lvl="0"/>
            <a:r>
              <a:rPr lang="en-US">
                <a:sym typeface="Times" pitchFamily="2" charset="0"/>
              </a:rPr>
              <a:t>Click to edit Master title style</a:t>
            </a:r>
          </a:p>
        </p:txBody>
      </p:sp>
      <p:sp>
        <p:nvSpPr>
          <p:cNvPr id="205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91440" bIns="50800" numCol="1" anchor="t" anchorCtr="0" compatLnSpc="1">
            <a:prstTxWarp prst="textNoShape">
              <a:avLst/>
            </a:prstTxWarp>
          </a:bodyPr>
          <a:lstStyle/>
          <a:p>
            <a:pPr lvl="0"/>
            <a:r>
              <a:rPr lang="en-US">
                <a:sym typeface="Times" pitchFamily="2" charset="0"/>
              </a:rPr>
              <a:t>Click to edit Master text styles</a:t>
            </a:r>
          </a:p>
          <a:p>
            <a:pPr lvl="1"/>
            <a:r>
              <a:rPr lang="en-US">
                <a:sym typeface="Times" pitchFamily="2" charset="0"/>
              </a:rPr>
              <a:t>Second level</a:t>
            </a:r>
          </a:p>
          <a:p>
            <a:pPr lvl="2"/>
            <a:r>
              <a:rPr lang="en-US">
                <a:sym typeface="Times" pitchFamily="2" charset="0"/>
              </a:rPr>
              <a:t>Third level</a:t>
            </a:r>
          </a:p>
          <a:p>
            <a:pPr lvl="3"/>
            <a:r>
              <a:rPr lang="en-US">
                <a:sym typeface="Times" pitchFamily="2" charset="0"/>
              </a:rPr>
              <a:t>Fourth level</a:t>
            </a:r>
          </a:p>
          <a:p>
            <a:pPr lvl="4"/>
            <a:r>
              <a:rPr lang="en-US">
                <a:sym typeface="Times" pitchFamily="2" charset="0"/>
              </a:rPr>
              <a:t>Fifth level</a:t>
            </a:r>
          </a:p>
        </p:txBody>
      </p:sp>
      <p:sp>
        <p:nvSpPr>
          <p:cNvPr id="2" name="Text Box 3"/>
          <p:cNvSpPr txBox="1">
            <a:spLocks noGrp="1" noChangeArrowheads="1"/>
          </p:cNvSpPr>
          <p:nvPr>
            <p:ph type="sldNum" sz="quarter" idx="4"/>
          </p:nvPr>
        </p:nvSpPr>
        <p:spPr bwMode="auto">
          <a:xfrm>
            <a:off x="7359650" y="6248400"/>
            <a:ext cx="292100" cy="3302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eaLnBrk="1" hangingPunct="1">
              <a:defRPr sz="1400" smtClean="0">
                <a:solidFill>
                  <a:schemeClr val="tx1"/>
                </a:solidFill>
                <a:latin typeface="Times" pitchFamily="2" charset="0"/>
                <a:ea typeface="ヒラギノ明朝 ProN W3" pitchFamily="2" charset="-128"/>
                <a:sym typeface="Times" pitchFamily="2" charset="0"/>
              </a:defRPr>
            </a:lvl1pPr>
            <a:lvl2pPr marL="742950" indent="-285750" eaLnBrk="0" hangingPunct="0">
              <a:defRPr sz="2000">
                <a:solidFill>
                  <a:srgbClr val="000000"/>
                </a:solidFill>
                <a:latin typeface="Times New Roman" pitchFamily="18" charset="0"/>
                <a:ea typeface="ヒラギノ角ゴ ProN W3" pitchFamily="2" charset="-128"/>
                <a:sym typeface="Times New Roman" pitchFamily="18" charset="0"/>
              </a:defRPr>
            </a:lvl2pPr>
            <a:lvl3pPr marL="1143000" indent="-228600" eaLnBrk="0" hangingPunct="0">
              <a:defRPr sz="2000">
                <a:solidFill>
                  <a:srgbClr val="000000"/>
                </a:solidFill>
                <a:latin typeface="Times New Roman" pitchFamily="18" charset="0"/>
                <a:ea typeface="ヒラギノ角ゴ ProN W3" pitchFamily="2" charset="-128"/>
                <a:sym typeface="Times New Roman" pitchFamily="18" charset="0"/>
              </a:defRPr>
            </a:lvl3pPr>
            <a:lvl4pPr marL="1600200" indent="-228600" eaLnBrk="0" hangingPunct="0">
              <a:defRPr sz="2000">
                <a:solidFill>
                  <a:srgbClr val="000000"/>
                </a:solidFill>
                <a:latin typeface="Times New Roman" pitchFamily="18" charset="0"/>
                <a:ea typeface="ヒラギノ角ゴ ProN W3" pitchFamily="2" charset="-128"/>
                <a:sym typeface="Times New Roman" pitchFamily="18" charset="0"/>
              </a:defRPr>
            </a:lvl4pPr>
            <a:lvl5pPr marL="2057400" indent="-228600" eaLnBrk="0" hangingPunct="0">
              <a:defRPr sz="2000">
                <a:solidFill>
                  <a:srgbClr val="000000"/>
                </a:solidFill>
                <a:latin typeface="Times New Roman" pitchFamily="18" charset="0"/>
                <a:ea typeface="ヒラギノ角ゴ ProN W3" pitchFamily="2" charset="-128"/>
                <a:sym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ea typeface="ヒラギノ角ゴ ProN W3" pitchFamily="2" charset="-128"/>
                <a:sym typeface="Times New Roman" pitchFamily="18" charset="0"/>
              </a:defRPr>
            </a:lvl9pPr>
          </a:lstStyle>
          <a:p>
            <a:pPr fontAlgn="base">
              <a:spcBef>
                <a:spcPct val="0"/>
              </a:spcBef>
              <a:spcAft>
                <a:spcPct val="0"/>
              </a:spcAft>
              <a:defRPr/>
            </a:pPr>
            <a:fld id="{B425098E-7B2E-4205-9064-C7256A4EB2C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2017736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ransition/>
  <p:hf sldNum="0"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Times" pitchFamily="2" charset="0"/>
        </a:defRPr>
      </a:lvl1pPr>
      <a:lvl2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2pPr>
      <a:lvl3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3pPr>
      <a:lvl4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4pPr>
      <a:lvl5pPr marL="39688" indent="-39688" algn="ctr" rtl="0" eaLnBrk="0" fontAlgn="base" hangingPunct="0">
        <a:spcBef>
          <a:spcPct val="0"/>
        </a:spcBef>
        <a:spcAft>
          <a:spcPct val="0"/>
        </a:spcAft>
        <a:defRPr sz="4400">
          <a:solidFill>
            <a:schemeClr val="tx1"/>
          </a:solidFill>
          <a:latin typeface="Arial" pitchFamily="34" charset="0"/>
          <a:ea typeface="ヒラギノ明朝 ProN W3" charset="0"/>
          <a:cs typeface="ヒラギノ明朝 ProN W3" charset="0"/>
          <a:sym typeface="Times" pitchFamily="2" charset="0"/>
        </a:defRPr>
      </a:lvl5pPr>
      <a:lvl6pPr marL="4968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6pPr>
      <a:lvl7pPr marL="9540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7pPr>
      <a:lvl8pPr marL="14112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8pPr>
      <a:lvl9pPr marL="1868488" algn="ctr" rtl="0" fontAlgn="base">
        <a:spcBef>
          <a:spcPct val="0"/>
        </a:spcBef>
        <a:spcAft>
          <a:spcPct val="0"/>
        </a:spcAft>
        <a:defRPr sz="4400">
          <a:solidFill>
            <a:schemeClr val="tx1"/>
          </a:solidFill>
          <a:latin typeface="Times" charset="0"/>
          <a:ea typeface="ヒラギノ明朝 ProN W3" charset="0"/>
          <a:cs typeface="ヒラギノ明朝 ProN W3" charset="0"/>
          <a:sym typeface="Times" charset="0"/>
        </a:defRPr>
      </a:lvl9pPr>
    </p:titleStyle>
    <p:bodyStyle>
      <a:lvl1pPr marL="382588" indent="-342900" algn="l" rtl="0" eaLnBrk="0" fontAlgn="base" hangingPunct="0">
        <a:spcBef>
          <a:spcPts val="800"/>
        </a:spcBef>
        <a:spcAft>
          <a:spcPct val="0"/>
        </a:spcAft>
        <a:buClr>
          <a:srgbClr val="000000"/>
        </a:buClr>
        <a:buSzPct val="100000"/>
        <a:buFont typeface="Times" pitchFamily="2" charset="0"/>
        <a:buChar char="•"/>
        <a:defRPr sz="3200">
          <a:solidFill>
            <a:schemeClr val="tx1"/>
          </a:solidFill>
          <a:latin typeface="+mn-lt"/>
          <a:ea typeface="+mn-ea"/>
          <a:cs typeface="+mn-cs"/>
          <a:sym typeface="Times" pitchFamily="2" charset="0"/>
        </a:defRPr>
      </a:lvl1pPr>
      <a:lvl2pPr marL="681038" indent="-285750" algn="l" rtl="0" eaLnBrk="0" fontAlgn="base" hangingPunct="0">
        <a:spcBef>
          <a:spcPts val="700"/>
        </a:spcBef>
        <a:spcAft>
          <a:spcPct val="0"/>
        </a:spcAft>
        <a:buClr>
          <a:srgbClr val="000000"/>
        </a:buClr>
        <a:buSzPct val="100000"/>
        <a:buFont typeface="Times" pitchFamily="2" charset="0"/>
        <a:buChar char="–"/>
        <a:defRPr sz="2800">
          <a:solidFill>
            <a:schemeClr val="tx1"/>
          </a:solidFill>
          <a:latin typeface="+mn-lt"/>
          <a:ea typeface="+mn-ea"/>
          <a:cs typeface="+mn-cs"/>
          <a:sym typeface="Times" pitchFamily="2" charset="0"/>
        </a:defRPr>
      </a:lvl2pPr>
      <a:lvl3pPr marL="1081088" indent="-228600" algn="l" rtl="0" eaLnBrk="0" fontAlgn="base" hangingPunct="0">
        <a:spcBef>
          <a:spcPts val="600"/>
        </a:spcBef>
        <a:spcAft>
          <a:spcPct val="0"/>
        </a:spcAft>
        <a:buClr>
          <a:srgbClr val="000000"/>
        </a:buClr>
        <a:buSzPct val="100000"/>
        <a:buFont typeface="Times" pitchFamily="2" charset="0"/>
        <a:buChar char="•"/>
        <a:defRPr sz="2400">
          <a:solidFill>
            <a:schemeClr val="tx1"/>
          </a:solidFill>
          <a:latin typeface="+mn-lt"/>
          <a:ea typeface="+mn-ea"/>
          <a:cs typeface="+mn-cs"/>
          <a:sym typeface="Times" pitchFamily="2" charset="0"/>
        </a:defRPr>
      </a:lvl3pPr>
      <a:lvl4pPr marL="15382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4pPr>
      <a:lvl5pPr marL="1995488" indent="-228600" algn="l" rtl="0" eaLnBrk="0" fontAlgn="base" hangingPunct="0">
        <a:spcBef>
          <a:spcPts val="500"/>
        </a:spcBef>
        <a:spcAft>
          <a:spcPct val="0"/>
        </a:spcAft>
        <a:buClr>
          <a:srgbClr val="000000"/>
        </a:buClr>
        <a:buSzPct val="100000"/>
        <a:buFont typeface="Times" pitchFamily="2" charset="0"/>
        <a:buChar char="»"/>
        <a:defRPr sz="2000">
          <a:solidFill>
            <a:schemeClr val="tx1"/>
          </a:solidFill>
          <a:latin typeface="+mn-lt"/>
          <a:ea typeface="+mn-ea"/>
          <a:cs typeface="+mn-cs"/>
          <a:sym typeface="Times" pitchFamily="2" charset="0"/>
        </a:defRPr>
      </a:lvl5pPr>
      <a:lvl6pPr marL="24526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6pPr>
      <a:lvl7pPr marL="29098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7pPr>
      <a:lvl8pPr marL="33670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8pPr>
      <a:lvl9pPr marL="3824288" indent="-228600" algn="l" rtl="0" fontAlgn="base">
        <a:spcBef>
          <a:spcPts val="500"/>
        </a:spcBef>
        <a:spcAft>
          <a:spcPct val="0"/>
        </a:spcAft>
        <a:buClr>
          <a:srgbClr val="000000"/>
        </a:buClr>
        <a:buSzPct val="100000"/>
        <a:buFont typeface="Times" charset="0"/>
        <a:buChar char="»"/>
        <a:defRPr sz="2000">
          <a:solidFill>
            <a:schemeClr val="tx1"/>
          </a:solidFill>
          <a:latin typeface="+mn-lt"/>
          <a:ea typeface="+mn-ea"/>
          <a:cs typeface="+mn-cs"/>
          <a:sym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slide" Target="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microsoft.com/office/2007/relationships/hdphoto" Target="../media/hdphoto1.wdp"/><Relationship Id="rId9" Type="http://schemas.openxmlformats.org/officeDocument/2006/relationships/image" Target="../media/image5.emf"/></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emf"/><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emf"/><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users\durand\Desktop\UN-OCHA-Logo_vert-blu660-block_withtex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02" y="548681"/>
            <a:ext cx="648072" cy="975319"/>
          </a:xfrm>
          <a:prstGeom prst="rect">
            <a:avLst/>
          </a:prstGeom>
          <a:noFill/>
          <a:ln>
            <a:noFill/>
          </a:ln>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427" y="384846"/>
            <a:ext cx="847725" cy="117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descr="Logo ACE (tanpa keterangan)"/>
          <p:cNvPicPr>
            <a:picLocks noChangeAspect="1" noChangeArrowheads="1"/>
          </p:cNvPicPr>
          <p:nvPr/>
        </p:nvPicPr>
        <p:blipFill>
          <a:blip r:embed="rId5" cstate="print">
            <a:extLst>
              <a:ext uri="{28A0092B-C50C-407E-A947-70E740481C1C}">
                <a14:useLocalDpi xmlns:a14="http://schemas.microsoft.com/office/drawing/2010/main" val="0"/>
              </a:ext>
            </a:extLst>
          </a:blip>
          <a:srcRect l="13774" t="3534" r="13774" b="26410"/>
          <a:stretch>
            <a:fillRect/>
          </a:stretch>
        </p:blipFill>
        <p:spPr bwMode="auto">
          <a:xfrm>
            <a:off x="5330582" y="492293"/>
            <a:ext cx="898525" cy="104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0398" y="492293"/>
            <a:ext cx="1028700" cy="95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a:extLst>
              <a:ext uri="{FF2B5EF4-FFF2-40B4-BE49-F238E27FC236}">
                <a16:creationId xmlns:a16="http://schemas.microsoft.com/office/drawing/2014/main" id="{51770D7C-7452-43E6-8047-389D557AFFAC}"/>
              </a:ext>
            </a:extLst>
          </p:cNvPr>
          <p:cNvSpPr>
            <a:spLocks noGrp="1"/>
          </p:cNvSpPr>
          <p:nvPr>
            <p:ph type="ctrTitle"/>
          </p:nvPr>
        </p:nvSpPr>
        <p:spPr/>
        <p:txBody>
          <a:bodyPr/>
          <a:lstStyle/>
          <a:p>
            <a:r>
              <a:rPr lang="en-US" dirty="0"/>
              <a:t>Tools and Services</a:t>
            </a:r>
          </a:p>
        </p:txBody>
      </p:sp>
      <p:sp>
        <p:nvSpPr>
          <p:cNvPr id="3" name="Subtitle 2">
            <a:extLst>
              <a:ext uri="{FF2B5EF4-FFF2-40B4-BE49-F238E27FC236}">
                <a16:creationId xmlns:a16="http://schemas.microsoft.com/office/drawing/2014/main" id="{CBC8422A-90DB-4E49-A46E-C21034DFEA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8488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6"/>
          <p:cNvPicPr preferRelativeResize="0"/>
          <p:nvPr/>
        </p:nvPicPr>
        <p:blipFill rotWithShape="1">
          <a:blip r:embed="rId3">
            <a:alphaModFix/>
          </a:blip>
          <a:srcRect/>
          <a:stretch/>
        </p:blipFill>
        <p:spPr>
          <a:xfrm>
            <a:off x="250825" y="571500"/>
            <a:ext cx="8497887" cy="56181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2BD7-32E0-43D5-9F36-D74830C12D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6F9E8D-9926-42FC-97EE-C41F8A63DD6C}"/>
              </a:ext>
            </a:extLst>
          </p:cNvPr>
          <p:cNvSpPr>
            <a:spLocks noGrp="1"/>
          </p:cNvSpPr>
          <p:nvPr>
            <p:ph idx="1"/>
          </p:nvPr>
        </p:nvSpPr>
        <p:spPr/>
        <p:txBody>
          <a:bodyPr/>
          <a:lstStyle/>
          <a:p>
            <a:endParaRPr lang="en-US" dirty="0"/>
          </a:p>
        </p:txBody>
      </p:sp>
      <p:pic>
        <p:nvPicPr>
          <p:cNvPr id="4" name="Picture Placeholder 6">
            <a:extLst>
              <a:ext uri="{FF2B5EF4-FFF2-40B4-BE49-F238E27FC236}">
                <a16:creationId xmlns:a16="http://schemas.microsoft.com/office/drawing/2014/main" id="{242631AF-9FFB-49CA-A9ED-0F41D7D4A26D}"/>
              </a:ext>
            </a:extLst>
          </p:cNvPr>
          <p:cNvPicPr>
            <a:picLocks noChangeAspect="1"/>
          </p:cNvPicPr>
          <p:nvPr/>
        </p:nvPicPr>
        <p:blipFill>
          <a:blip r:embed="rId3"/>
          <a:srcRect t="5356" b="5356"/>
          <a:stretch>
            <a:fillRect/>
          </a:stretch>
        </p:blipFill>
        <p:spPr>
          <a:xfrm>
            <a:off x="0" y="0"/>
            <a:ext cx="4521395" cy="3276600"/>
          </a:xfrm>
          <a:prstGeom prst="rect">
            <a:avLst/>
          </a:prstGeom>
        </p:spPr>
      </p:pic>
      <p:pic>
        <p:nvPicPr>
          <p:cNvPr id="5" name="Picture Placeholder 16">
            <a:extLst>
              <a:ext uri="{FF2B5EF4-FFF2-40B4-BE49-F238E27FC236}">
                <a16:creationId xmlns:a16="http://schemas.microsoft.com/office/drawing/2014/main" id="{B00961D9-F59E-4BE0-B031-05474EE6F574}"/>
              </a:ext>
            </a:extLst>
          </p:cNvPr>
          <p:cNvPicPr>
            <a:picLocks noChangeAspect="1"/>
          </p:cNvPicPr>
          <p:nvPr/>
        </p:nvPicPr>
        <p:blipFill>
          <a:blip r:embed="rId4"/>
          <a:srcRect t="1688" b="1688"/>
          <a:stretch>
            <a:fillRect/>
          </a:stretch>
        </p:blipFill>
        <p:spPr>
          <a:xfrm>
            <a:off x="0" y="3431458"/>
            <a:ext cx="4521395" cy="3276600"/>
          </a:xfrm>
          <a:prstGeom prst="rect">
            <a:avLst/>
          </a:prstGeom>
        </p:spPr>
      </p:pic>
      <p:pic>
        <p:nvPicPr>
          <p:cNvPr id="6" name="Picture 5">
            <a:extLst>
              <a:ext uri="{FF2B5EF4-FFF2-40B4-BE49-F238E27FC236}">
                <a16:creationId xmlns:a16="http://schemas.microsoft.com/office/drawing/2014/main" id="{DB7056D4-D5B3-469F-9323-DBBF7A8D2F17}"/>
              </a:ext>
            </a:extLst>
          </p:cNvPr>
          <p:cNvPicPr/>
          <p:nvPr/>
        </p:nvPicPr>
        <p:blipFill rotWithShape="1">
          <a:blip r:embed="rId5">
            <a:extLst>
              <a:ext uri="{28A0092B-C50C-407E-A947-70E740481C1C}">
                <a14:useLocalDpi xmlns:a14="http://schemas.microsoft.com/office/drawing/2010/main" val="0"/>
              </a:ext>
            </a:extLst>
          </a:blip>
          <a:srcRect r="33079"/>
          <a:stretch/>
        </p:blipFill>
        <p:spPr bwMode="auto">
          <a:xfrm>
            <a:off x="4800600" y="0"/>
            <a:ext cx="3733800" cy="6952140"/>
          </a:xfrm>
          <a:prstGeom prst="rect">
            <a:avLst/>
          </a:prstGeom>
          <a:noFill/>
          <a:ln>
            <a:noFill/>
          </a:ln>
        </p:spPr>
      </p:pic>
      <p:pic>
        <p:nvPicPr>
          <p:cNvPr id="7" name="Picture 6">
            <a:extLst>
              <a:ext uri="{FF2B5EF4-FFF2-40B4-BE49-F238E27FC236}">
                <a16:creationId xmlns:a16="http://schemas.microsoft.com/office/drawing/2014/main" id="{731ADC75-1B53-4465-A802-BB19DD078AC2}"/>
              </a:ext>
            </a:extLst>
          </p:cNvPr>
          <p:cNvPicPr/>
          <p:nvPr/>
        </p:nvPicPr>
        <p:blipFill rotWithShape="1">
          <a:blip r:embed="rId6">
            <a:extLst>
              <a:ext uri="{28A0092B-C50C-407E-A947-70E740481C1C}">
                <a14:useLocalDpi xmlns:a14="http://schemas.microsoft.com/office/drawing/2010/main" val="0"/>
              </a:ext>
            </a:extLst>
          </a:blip>
          <a:srcRect l="33023"/>
          <a:stretch/>
        </p:blipFill>
        <p:spPr bwMode="auto">
          <a:xfrm>
            <a:off x="4800600" y="3852095"/>
            <a:ext cx="3733800" cy="3005905"/>
          </a:xfrm>
          <a:prstGeom prst="rect">
            <a:avLst/>
          </a:prstGeom>
          <a:noFill/>
          <a:ln>
            <a:noFill/>
          </a:ln>
        </p:spPr>
      </p:pic>
    </p:spTree>
    <p:extLst>
      <p:ext uri="{BB962C8B-B14F-4D97-AF65-F5344CB8AC3E}">
        <p14:creationId xmlns:p14="http://schemas.microsoft.com/office/powerpoint/2010/main" val="22685560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9A95-397A-4BCF-B832-84547295A8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27C057-6960-4D21-9444-160BE5433F6B}"/>
              </a:ext>
            </a:extLst>
          </p:cNvPr>
          <p:cNvSpPr>
            <a:spLocks noGrp="1"/>
          </p:cNvSpPr>
          <p:nvPr>
            <p:ph idx="1"/>
          </p:nvPr>
        </p:nvSpPr>
        <p:spPr/>
        <p:txBody>
          <a:bodyPr/>
          <a:lstStyle/>
          <a:p>
            <a:endParaRPr lang="en-US" dirty="0"/>
          </a:p>
        </p:txBody>
      </p:sp>
      <p:pic>
        <p:nvPicPr>
          <p:cNvPr id="4" name="Picture 3" descr="A picture containing sky, outdoor, nature, sandy&#10;&#10;Description automatically generated">
            <a:extLst>
              <a:ext uri="{FF2B5EF4-FFF2-40B4-BE49-F238E27FC236}">
                <a16:creationId xmlns:a16="http://schemas.microsoft.com/office/drawing/2014/main" id="{E417BA19-8DD3-46DE-9360-CD3B24FED6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665" y="-27039"/>
            <a:ext cx="6532324" cy="6324601"/>
          </a:xfrm>
          <a:prstGeom prst="rect">
            <a:avLst/>
          </a:prstGeom>
        </p:spPr>
      </p:pic>
      <p:pic>
        <p:nvPicPr>
          <p:cNvPr id="10" name="Picture 9">
            <a:extLst>
              <a:ext uri="{FF2B5EF4-FFF2-40B4-BE49-F238E27FC236}">
                <a16:creationId xmlns:a16="http://schemas.microsoft.com/office/drawing/2014/main" id="{AA753F57-2C86-4FDD-BD2C-4CB3564A9611}"/>
              </a:ext>
            </a:extLst>
          </p:cNvPr>
          <p:cNvPicPr>
            <a:picLocks noChangeAspect="1"/>
          </p:cNvPicPr>
          <p:nvPr/>
        </p:nvPicPr>
        <p:blipFill>
          <a:blip r:embed="rId4"/>
          <a:stretch>
            <a:fillRect/>
          </a:stretch>
        </p:blipFill>
        <p:spPr>
          <a:xfrm>
            <a:off x="5410200" y="-158894"/>
            <a:ext cx="4300345" cy="6456456"/>
          </a:xfrm>
          <a:prstGeom prst="rect">
            <a:avLst/>
          </a:prstGeom>
        </p:spPr>
      </p:pic>
      <p:grpSp>
        <p:nvGrpSpPr>
          <p:cNvPr id="5" name="Group 4">
            <a:extLst>
              <a:ext uri="{FF2B5EF4-FFF2-40B4-BE49-F238E27FC236}">
                <a16:creationId xmlns:a16="http://schemas.microsoft.com/office/drawing/2014/main" id="{2D5A5A87-3F8E-41DB-BBC0-031D4C689BFC}"/>
              </a:ext>
            </a:extLst>
          </p:cNvPr>
          <p:cNvGrpSpPr/>
          <p:nvPr/>
        </p:nvGrpSpPr>
        <p:grpSpPr>
          <a:xfrm>
            <a:off x="0" y="5208204"/>
            <a:ext cx="9163664" cy="1649796"/>
            <a:chOff x="2659" y="6991945"/>
            <a:chExt cx="13372269" cy="2208420"/>
          </a:xfrm>
        </p:grpSpPr>
        <p:sp>
          <p:nvSpPr>
            <p:cNvPr id="6" name="Rectangle 5">
              <a:extLst>
                <a:ext uri="{FF2B5EF4-FFF2-40B4-BE49-F238E27FC236}">
                  <a16:creationId xmlns:a16="http://schemas.microsoft.com/office/drawing/2014/main" id="{F32B0179-AD5C-4582-9C0C-98A3DB221287}"/>
                </a:ext>
              </a:extLst>
            </p:cNvPr>
            <p:cNvSpPr/>
            <p:nvPr/>
          </p:nvSpPr>
          <p:spPr>
            <a:xfrm>
              <a:off x="2659" y="7018452"/>
              <a:ext cx="13372269" cy="2155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34650"/>
              <a:endParaRPr lang="en-GB" sz="1052">
                <a:solidFill>
                  <a:prstClr val="white"/>
                </a:solidFill>
                <a:latin typeface="Calibri" panose="020F0502020204030204"/>
              </a:endParaRPr>
            </a:p>
          </p:txBody>
        </p:sp>
        <p:pic>
          <p:nvPicPr>
            <p:cNvPr id="7" name="Picture 12" descr="A picture containing company name&#10;&#10;Description automatically generated">
              <a:extLst>
                <a:ext uri="{FF2B5EF4-FFF2-40B4-BE49-F238E27FC236}">
                  <a16:creationId xmlns:a16="http://schemas.microsoft.com/office/drawing/2014/main" id="{DA269787-3B58-4039-9479-D34BABB89E88}"/>
                </a:ext>
              </a:extLst>
            </p:cNvPr>
            <p:cNvPicPr>
              <a:picLocks noChangeAspect="1"/>
            </p:cNvPicPr>
            <p:nvPr/>
          </p:nvPicPr>
          <p:blipFill>
            <a:blip r:embed="rId5"/>
            <a:stretch>
              <a:fillRect/>
            </a:stretch>
          </p:blipFill>
          <p:spPr>
            <a:xfrm>
              <a:off x="2582898" y="6991945"/>
              <a:ext cx="8240486" cy="2208420"/>
            </a:xfrm>
            <a:prstGeom prst="rect">
              <a:avLst/>
            </a:prstGeom>
          </p:spPr>
        </p:pic>
      </p:grpSp>
    </p:spTree>
    <p:extLst>
      <p:ext uri="{BB962C8B-B14F-4D97-AF65-F5344CB8AC3E}">
        <p14:creationId xmlns:p14="http://schemas.microsoft.com/office/powerpoint/2010/main" val="19505309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451F-34CC-40D6-88EA-CDE58BF217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19E40E-003A-41D5-A9F2-2EC1B09D8909}"/>
              </a:ext>
            </a:extLst>
          </p:cNvPr>
          <p:cNvSpPr>
            <a:spLocks noGrp="1"/>
          </p:cNvSpPr>
          <p:nvPr>
            <p:ph idx="1"/>
          </p:nvPr>
        </p:nvSpPr>
        <p:spPr/>
        <p:txBody>
          <a:bodyPr/>
          <a:lstStyle/>
          <a:p>
            <a:endParaRPr lang="en-US" dirty="0"/>
          </a:p>
        </p:txBody>
      </p:sp>
      <p:pic>
        <p:nvPicPr>
          <p:cNvPr id="5" name="Picture 2" descr="Image result for international humanitarian partnerships">
            <a:extLst>
              <a:ext uri="{FF2B5EF4-FFF2-40B4-BE49-F238E27FC236}">
                <a16:creationId xmlns:a16="http://schemas.microsoft.com/office/drawing/2014/main" id="{3FC191AF-69AB-4AE8-B581-A865E53C3A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09" b="41145"/>
          <a:stretch/>
        </p:blipFill>
        <p:spPr bwMode="auto">
          <a:xfrm>
            <a:off x="0" y="3429000"/>
            <a:ext cx="9202329" cy="34314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Swedish/Estoninan Base camp in Tacloban ">
            <a:extLst>
              <a:ext uri="{FF2B5EF4-FFF2-40B4-BE49-F238E27FC236}">
                <a16:creationId xmlns:a16="http://schemas.microsoft.com/office/drawing/2014/main" id="{5186608D-876E-41ED-BA30-0775FC11B6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692" b="18298"/>
          <a:stretch/>
        </p:blipFill>
        <p:spPr bwMode="auto">
          <a:xfrm>
            <a:off x="9832" y="0"/>
            <a:ext cx="916545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9796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554" name="Action Button: Custom 5">
            <a:hlinkClick r:id="rId4" action="ppaction://hlinksldjump" highlightClick="1"/>
          </p:cNvPr>
          <p:cNvSpPr>
            <a:spLocks noChangeArrowheads="1"/>
          </p:cNvSpPr>
          <p:nvPr/>
        </p:nvSpPr>
        <p:spPr bwMode="auto">
          <a:xfrm>
            <a:off x="0" y="0"/>
            <a:ext cx="9144000" cy="68580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a:lstStyle/>
          <a:p>
            <a:pPr fontAlgn="base">
              <a:spcBef>
                <a:spcPct val="0"/>
              </a:spcBef>
              <a:spcAft>
                <a:spcPct val="0"/>
              </a:spcAft>
            </a:pPr>
            <a:endParaRPr lang="en-US" sz="1200">
              <a:solidFill>
                <a:srgbClr val="000000"/>
              </a:solidFill>
              <a:latin typeface="Times New Roman" pitchFamily="18" charset="0"/>
              <a:sym typeface="Times New Roman" pitchFamily="18" charset="0"/>
            </a:endParaRPr>
          </a:p>
        </p:txBody>
      </p:sp>
    </p:spTree>
    <p:extLst>
      <p:ext uri="{BB962C8B-B14F-4D97-AF65-F5344CB8AC3E}">
        <p14:creationId xmlns:p14="http://schemas.microsoft.com/office/powerpoint/2010/main" val="1321315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8898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mapac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067800" cy="69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91110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99" name="Group 5"/>
          <p:cNvGrpSpPr>
            <a:grpSpLocks/>
          </p:cNvGrpSpPr>
          <p:nvPr/>
        </p:nvGrpSpPr>
        <p:grpSpPr bwMode="auto">
          <a:xfrm>
            <a:off x="2931150" y="2339591"/>
            <a:ext cx="3124200" cy="2765809"/>
            <a:chOff x="3047140" y="-203478"/>
            <a:chExt cx="3123735" cy="2074012"/>
          </a:xfrm>
        </p:grpSpPr>
        <p:sp>
          <p:nvSpPr>
            <p:cNvPr id="3" name="TextBox 2"/>
            <p:cNvSpPr txBox="1"/>
            <p:nvPr/>
          </p:nvSpPr>
          <p:spPr>
            <a:xfrm>
              <a:off x="3047140" y="1179306"/>
              <a:ext cx="3123735" cy="691228"/>
            </a:xfrm>
            <a:prstGeom prst="rect">
              <a:avLst/>
            </a:prstGeom>
            <a:noFill/>
          </p:spPr>
          <p:txBody>
            <a:bodyPr>
              <a:spAutoFit/>
            </a:bodyPr>
            <a:lstStyle/>
            <a:p>
              <a:pPr>
                <a:lnSpc>
                  <a:spcPct val="110000"/>
                </a:lnSpc>
                <a:defRPr/>
              </a:pPr>
              <a:r>
                <a:rPr lang="ga-IE" sz="3300" dirty="0">
                  <a:solidFill>
                    <a:schemeClr val="tx2"/>
                  </a:solidFill>
                  <a:latin typeface="Calibri"/>
                  <a:ea typeface="ヒラギノ角ゴ ProN W3" charset="0"/>
                  <a:cs typeface="Calibri"/>
                  <a:sym typeface="Times New Roman" charset="0"/>
                </a:rPr>
                <a:t>SURGE CAPACITY</a:t>
              </a:r>
              <a:endParaRPr lang="en-US" sz="3300" dirty="0">
                <a:solidFill>
                  <a:schemeClr val="tx2"/>
                </a:solidFill>
                <a:latin typeface="Calibri"/>
                <a:ea typeface="ヒラギノ角ゴ ProN W3" charset="0"/>
                <a:cs typeface="Calibri"/>
                <a:sym typeface="Times New Roman" charset="0"/>
              </a:endParaRPr>
            </a:p>
            <a:p>
              <a:pPr>
                <a:lnSpc>
                  <a:spcPct val="110000"/>
                </a:lnSpc>
                <a:defRPr/>
              </a:pPr>
              <a:endParaRPr lang="en-US" sz="1600" dirty="0">
                <a:solidFill>
                  <a:schemeClr val="tx2"/>
                </a:solidFill>
                <a:latin typeface="Calibri"/>
                <a:ea typeface="ヒラギノ角ゴ ProN W3" charset="0"/>
                <a:cs typeface="Calibri"/>
                <a:sym typeface="Times New Roman" charset="0"/>
              </a:endParaRPr>
            </a:p>
          </p:txBody>
        </p:sp>
        <p:pic>
          <p:nvPicPr>
            <p:cNvPr id="16406" name="Picture 4" descr="surge-01.png"/>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6649" y="-203478"/>
              <a:ext cx="1599962" cy="150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0" name="Picture 2" descr="Image result for CMCoord">
            <a:extLst>
              <a:ext uri="{FF2B5EF4-FFF2-40B4-BE49-F238E27FC236}">
                <a16:creationId xmlns:a16="http://schemas.microsoft.com/office/drawing/2014/main" id="{A507F2E6-8660-4447-B352-E20CA78678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066" t="15556" r="15303" b="68888"/>
          <a:stretch/>
        </p:blipFill>
        <p:spPr bwMode="auto">
          <a:xfrm>
            <a:off x="289759" y="177802"/>
            <a:ext cx="3748841" cy="12800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roCap and humanitarian">
            <a:extLst>
              <a:ext uri="{FF2B5EF4-FFF2-40B4-BE49-F238E27FC236}">
                <a16:creationId xmlns:a16="http://schemas.microsoft.com/office/drawing/2014/main" id="{209C7B4D-1BBE-4141-B417-075EAA6F37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734" t="8889" r="32734" b="74846"/>
          <a:stretch/>
        </p:blipFill>
        <p:spPr bwMode="auto">
          <a:xfrm>
            <a:off x="6324600" y="177802"/>
            <a:ext cx="2675231" cy="17801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enCap and humanitarian">
            <a:extLst>
              <a:ext uri="{FF2B5EF4-FFF2-40B4-BE49-F238E27FC236}">
                <a16:creationId xmlns:a16="http://schemas.microsoft.com/office/drawing/2014/main" id="{5463A547-84BC-46C9-AB53-A6A2B7C32F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992" t="12222" r="24116" b="57778"/>
          <a:stretch/>
        </p:blipFill>
        <p:spPr bwMode="auto">
          <a:xfrm>
            <a:off x="71100" y="4008076"/>
            <a:ext cx="25908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CAPs and humanitarian">
            <a:extLst>
              <a:ext uri="{FF2B5EF4-FFF2-40B4-BE49-F238E27FC236}">
                <a16:creationId xmlns:a16="http://schemas.microsoft.com/office/drawing/2014/main" id="{AEDD177F-7EDE-480E-8F4E-06494656A4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165392"/>
            <a:ext cx="2667000"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665B3568-90C2-4DE9-8515-09540CBF81E9}"/>
              </a:ext>
            </a:extLst>
          </p:cNvPr>
          <p:cNvGrpSpPr/>
          <p:nvPr/>
        </p:nvGrpSpPr>
        <p:grpSpPr>
          <a:xfrm>
            <a:off x="2" y="6273384"/>
            <a:ext cx="9144000" cy="612000"/>
            <a:chOff x="2" y="6273384"/>
            <a:chExt cx="9144000" cy="612000"/>
          </a:xfrm>
        </p:grpSpPr>
        <p:sp>
          <p:nvSpPr>
            <p:cNvPr id="20" name="Rectangle 19">
              <a:extLst>
                <a:ext uri="{FF2B5EF4-FFF2-40B4-BE49-F238E27FC236}">
                  <a16:creationId xmlns:a16="http://schemas.microsoft.com/office/drawing/2014/main" id="{32CD36BA-3C13-4F79-9B6C-1D36E75B8F43}"/>
                </a:ext>
              </a:extLst>
            </p:cNvPr>
            <p:cNvSpPr/>
            <p:nvPr/>
          </p:nvSpPr>
          <p:spPr>
            <a:xfrm>
              <a:off x="2" y="6273384"/>
              <a:ext cx="9144000" cy="612000"/>
            </a:xfrm>
            <a:prstGeom prst="rect">
              <a:avLst/>
            </a:prstGeom>
            <a:solidFill>
              <a:srgbClr val="174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74C8D"/>
                </a:solidFill>
              </a:endParaRPr>
            </a:p>
          </p:txBody>
        </p:sp>
        <p:pic>
          <p:nvPicPr>
            <p:cNvPr id="21" name="Picture 20" descr="UN OCHA Logo_hor-blu660-block-nobackground.emf">
              <a:extLst>
                <a:ext uri="{FF2B5EF4-FFF2-40B4-BE49-F238E27FC236}">
                  <a16:creationId xmlns:a16="http://schemas.microsoft.com/office/drawing/2014/main" id="{BC8337D5-C74B-45C9-AC76-CA014863E02A}"/>
                </a:ext>
              </a:extLst>
            </p:cNvPr>
            <p:cNvPicPr>
              <a:picLocks noChangeAspect="1"/>
            </p:cNvPicPr>
            <p:nvPr/>
          </p:nvPicPr>
          <p:blipFill>
            <a:blip r:embed="rId9"/>
            <a:stretch>
              <a:fillRect/>
            </a:stretch>
          </p:blipFill>
          <p:spPr>
            <a:xfrm>
              <a:off x="285720" y="6382670"/>
              <a:ext cx="1620000" cy="393428"/>
            </a:xfrm>
            <a:prstGeom prst="rect">
              <a:avLst/>
            </a:prstGeom>
          </p:spPr>
        </p:pic>
      </p:grpSp>
      <p:pic>
        <p:nvPicPr>
          <p:cNvPr id="2058" name="Picture 10" descr="Image result for CashCap and humanitarian">
            <a:extLst>
              <a:ext uri="{FF2B5EF4-FFF2-40B4-BE49-F238E27FC236}">
                <a16:creationId xmlns:a16="http://schemas.microsoft.com/office/drawing/2014/main" id="{DFB8BA9F-C327-474A-86F5-678E17B1C4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699329"/>
            <a:ext cx="2010976" cy="20109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logistics cluster and humanitarian">
            <a:extLst>
              <a:ext uri="{FF2B5EF4-FFF2-40B4-BE49-F238E27FC236}">
                <a16:creationId xmlns:a16="http://schemas.microsoft.com/office/drawing/2014/main" id="{47FCCE57-4659-4DBC-BFFB-7E0CAA4597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8324" y="2105874"/>
            <a:ext cx="2552700" cy="1795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200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18BC69-5940-4721-91EB-B318B829740F}"/>
              </a:ext>
            </a:extLst>
          </p:cNvPr>
          <p:cNvGrpSpPr/>
          <p:nvPr/>
        </p:nvGrpSpPr>
        <p:grpSpPr>
          <a:xfrm>
            <a:off x="2" y="6273384"/>
            <a:ext cx="9144000" cy="612000"/>
            <a:chOff x="2" y="6273384"/>
            <a:chExt cx="9144000" cy="612000"/>
          </a:xfrm>
        </p:grpSpPr>
        <p:sp>
          <p:nvSpPr>
            <p:cNvPr id="5" name="Rectangle 4">
              <a:extLst>
                <a:ext uri="{FF2B5EF4-FFF2-40B4-BE49-F238E27FC236}">
                  <a16:creationId xmlns:a16="http://schemas.microsoft.com/office/drawing/2014/main" id="{57C403ED-B25F-42E8-B9DB-2EBBE503FB28}"/>
                </a:ext>
              </a:extLst>
            </p:cNvPr>
            <p:cNvSpPr/>
            <p:nvPr/>
          </p:nvSpPr>
          <p:spPr>
            <a:xfrm>
              <a:off x="2" y="6273384"/>
              <a:ext cx="9144000" cy="612000"/>
            </a:xfrm>
            <a:prstGeom prst="rect">
              <a:avLst/>
            </a:prstGeom>
            <a:solidFill>
              <a:srgbClr val="174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74C8D"/>
                </a:solidFill>
              </a:endParaRPr>
            </a:p>
          </p:txBody>
        </p:sp>
        <p:pic>
          <p:nvPicPr>
            <p:cNvPr id="6" name="Picture 5" descr="UN OCHA Logo_hor-blu660-block-nobackground.emf">
              <a:extLst>
                <a:ext uri="{FF2B5EF4-FFF2-40B4-BE49-F238E27FC236}">
                  <a16:creationId xmlns:a16="http://schemas.microsoft.com/office/drawing/2014/main" id="{40374AE6-0ED4-4530-A4FE-1AC86B78F6C5}"/>
                </a:ext>
              </a:extLst>
            </p:cNvPr>
            <p:cNvPicPr>
              <a:picLocks noChangeAspect="1"/>
            </p:cNvPicPr>
            <p:nvPr/>
          </p:nvPicPr>
          <p:blipFill>
            <a:blip r:embed="rId3"/>
            <a:stretch>
              <a:fillRect/>
            </a:stretch>
          </p:blipFill>
          <p:spPr>
            <a:xfrm>
              <a:off x="285720" y="6382670"/>
              <a:ext cx="1620000" cy="393428"/>
            </a:xfrm>
            <a:prstGeom prst="rect">
              <a:avLst/>
            </a:prstGeom>
          </p:spPr>
        </p:pic>
      </p:grpSp>
      <p:pic>
        <p:nvPicPr>
          <p:cNvPr id="7" name="Picture 6">
            <a:extLst>
              <a:ext uri="{FF2B5EF4-FFF2-40B4-BE49-F238E27FC236}">
                <a16:creationId xmlns:a16="http://schemas.microsoft.com/office/drawing/2014/main" id="{E580E83E-D73D-4BC0-BF12-ACCDE37319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263741" y="2582146"/>
            <a:ext cx="2489835" cy="2362200"/>
          </a:xfrm>
          <a:prstGeom prst="rect">
            <a:avLst/>
          </a:prstGeom>
          <a:noFill/>
          <a:ln>
            <a:noFill/>
          </a:ln>
        </p:spPr>
      </p:pic>
      <p:pic>
        <p:nvPicPr>
          <p:cNvPr id="9" name="Picture 8">
            <a:extLst>
              <a:ext uri="{FF2B5EF4-FFF2-40B4-BE49-F238E27FC236}">
                <a16:creationId xmlns:a16="http://schemas.microsoft.com/office/drawing/2014/main" id="{CF620D86-7837-4E41-93B8-EEC46335BB69}"/>
              </a:ext>
            </a:extLst>
          </p:cNvPr>
          <p:cNvPicPr>
            <a:picLocks noChangeAspect="1"/>
          </p:cNvPicPr>
          <p:nvPr/>
        </p:nvPicPr>
        <p:blipFill rotWithShape="1">
          <a:blip r:embed="rId5"/>
          <a:srcRect l="59167" t="29462" r="17500" b="31745"/>
          <a:stretch/>
        </p:blipFill>
        <p:spPr>
          <a:xfrm>
            <a:off x="4953000" y="101959"/>
            <a:ext cx="4085014" cy="2480187"/>
          </a:xfrm>
          <a:prstGeom prst="rect">
            <a:avLst/>
          </a:prstGeom>
        </p:spPr>
      </p:pic>
      <p:pic>
        <p:nvPicPr>
          <p:cNvPr id="6146" name="Picture 2" descr="Image result for CERF unocha">
            <a:extLst>
              <a:ext uri="{FF2B5EF4-FFF2-40B4-BE49-F238E27FC236}">
                <a16:creationId xmlns:a16="http://schemas.microsoft.com/office/drawing/2014/main" id="{4AB13E68-7F9A-4BBB-94CC-0D87800F71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2093453"/>
            <a:ext cx="1625952" cy="382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EEF4EF-5651-43E3-8931-78418D3A64C0}"/>
              </a:ext>
            </a:extLst>
          </p:cNvPr>
          <p:cNvPicPr>
            <a:picLocks noChangeAspect="1"/>
          </p:cNvPicPr>
          <p:nvPr/>
        </p:nvPicPr>
        <p:blipFill rotWithShape="1">
          <a:blip r:embed="rId7"/>
          <a:srcRect l="55834" t="12774" r="22365" b="8924"/>
          <a:stretch/>
        </p:blipFill>
        <p:spPr>
          <a:xfrm>
            <a:off x="109556" y="47316"/>
            <a:ext cx="2324967" cy="3049499"/>
          </a:xfrm>
          <a:prstGeom prst="rect">
            <a:avLst/>
          </a:prstGeom>
        </p:spPr>
      </p:pic>
      <p:pic>
        <p:nvPicPr>
          <p:cNvPr id="11" name="Picture 10">
            <a:extLst>
              <a:ext uri="{FF2B5EF4-FFF2-40B4-BE49-F238E27FC236}">
                <a16:creationId xmlns:a16="http://schemas.microsoft.com/office/drawing/2014/main" id="{1B67231F-EE28-477F-A4F2-FF4B9262B12B}"/>
              </a:ext>
            </a:extLst>
          </p:cNvPr>
          <p:cNvPicPr>
            <a:picLocks noChangeAspect="1"/>
          </p:cNvPicPr>
          <p:nvPr/>
        </p:nvPicPr>
        <p:blipFill rotWithShape="1">
          <a:blip r:embed="rId8"/>
          <a:srcRect l="59953" t="13474" r="19028" b="4463"/>
          <a:stretch/>
        </p:blipFill>
        <p:spPr>
          <a:xfrm>
            <a:off x="6300892" y="2638610"/>
            <a:ext cx="2490244" cy="3550636"/>
          </a:xfrm>
          <a:prstGeom prst="rect">
            <a:avLst/>
          </a:prstGeom>
        </p:spPr>
      </p:pic>
      <p:pic>
        <p:nvPicPr>
          <p:cNvPr id="6150" name="Picture 6" descr="Image result for myanmar humanitarian response plan 2017">
            <a:extLst>
              <a:ext uri="{FF2B5EF4-FFF2-40B4-BE49-F238E27FC236}">
                <a16:creationId xmlns:a16="http://schemas.microsoft.com/office/drawing/2014/main" id="{9C35095F-1355-467E-89F8-69550404C17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574"/>
          <a:stretch/>
        </p:blipFill>
        <p:spPr bwMode="auto">
          <a:xfrm>
            <a:off x="866552" y="3151458"/>
            <a:ext cx="2207166" cy="30377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A9A6504-65A8-4287-B676-C2F2D6803994}"/>
              </a:ext>
            </a:extLst>
          </p:cNvPr>
          <p:cNvPicPr>
            <a:picLocks noChangeAspect="1"/>
          </p:cNvPicPr>
          <p:nvPr/>
        </p:nvPicPr>
        <p:blipFill rotWithShape="1">
          <a:blip r:embed="rId10"/>
          <a:srcRect l="52500" t="12766" r="32500" b="76518"/>
          <a:stretch/>
        </p:blipFill>
        <p:spPr>
          <a:xfrm>
            <a:off x="3124200" y="4944345"/>
            <a:ext cx="3121355" cy="814369"/>
          </a:xfrm>
          <a:prstGeom prst="rect">
            <a:avLst/>
          </a:prstGeom>
        </p:spPr>
      </p:pic>
    </p:spTree>
    <p:extLst>
      <p:ext uri="{BB962C8B-B14F-4D97-AF65-F5344CB8AC3E}">
        <p14:creationId xmlns:p14="http://schemas.microsoft.com/office/powerpoint/2010/main" val="6418892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52D48-9484-4A61-9CFB-A7BF2766AA7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505DAB2-B4E3-47B4-B310-F3EB9ECB3F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588133E-24FD-4BBD-BEBD-6670ECAB3F41}"/>
              </a:ext>
            </a:extLst>
          </p:cNvPr>
          <p:cNvPicPr>
            <a:picLocks noChangeAspect="1"/>
          </p:cNvPicPr>
          <p:nvPr/>
        </p:nvPicPr>
        <p:blipFill rotWithShape="1">
          <a:blip r:embed="rId3"/>
          <a:srcRect l="55000" t="11567" r="13491" b="23790"/>
          <a:stretch/>
        </p:blipFill>
        <p:spPr>
          <a:xfrm>
            <a:off x="-9832" y="0"/>
            <a:ext cx="9153832" cy="6858000"/>
          </a:xfrm>
          <a:prstGeom prst="rect">
            <a:avLst/>
          </a:prstGeom>
        </p:spPr>
      </p:pic>
    </p:spTree>
    <p:extLst>
      <p:ext uri="{BB962C8B-B14F-4D97-AF65-F5344CB8AC3E}">
        <p14:creationId xmlns:p14="http://schemas.microsoft.com/office/powerpoint/2010/main" val="19348414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4DF132-00C7-4EBD-AA2C-128C2B8EDA9D}"/>
              </a:ext>
            </a:extLst>
          </p:cNvPr>
          <p:cNvSpPr/>
          <p:nvPr/>
        </p:nvSpPr>
        <p:spPr>
          <a:xfrm>
            <a:off x="611560" y="1196752"/>
            <a:ext cx="7776864" cy="2746906"/>
          </a:xfrm>
          <a:prstGeom prst="rect">
            <a:avLst/>
          </a:prstGeom>
        </p:spPr>
        <p:txBody>
          <a:bodyPr wrap="square">
            <a:spAutoFit/>
          </a:bodyPr>
          <a:lstStyle/>
          <a:p>
            <a:pPr marR="0" lvl="0" algn="just">
              <a:lnSpc>
                <a:spcPct val="115000"/>
              </a:lnSpc>
              <a:spcBef>
                <a:spcPts val="0"/>
              </a:spcBef>
              <a:spcAft>
                <a:spcPts val="0"/>
              </a:spcAft>
              <a:buClr>
                <a:srgbClr val="1C1C1C"/>
              </a:buClr>
            </a:pPr>
            <a:r>
              <a:rPr lang="en-GB" sz="2500" dirty="0">
                <a:cs typeface="Arial" panose="020B0604020202020204" pitchFamily="34" charset="0"/>
              </a:rPr>
              <a:t>By the end of the session, participants will:</a:t>
            </a:r>
          </a:p>
          <a:p>
            <a:pPr marR="0" lvl="0" algn="just">
              <a:lnSpc>
                <a:spcPct val="115000"/>
              </a:lnSpc>
              <a:spcBef>
                <a:spcPts val="0"/>
              </a:spcBef>
              <a:spcAft>
                <a:spcPts val="0"/>
              </a:spcAft>
              <a:buClr>
                <a:srgbClr val="1C1C1C"/>
              </a:buClr>
            </a:pPr>
            <a:endParaRPr lang="en-GB" sz="2500" dirty="0">
              <a:ea typeface="Times New Roman" panose="02020603050405020304" pitchFamily="18" charset="0"/>
              <a:cs typeface="Arial" panose="020B0604020202020204" pitchFamily="34" charset="0"/>
            </a:endParaRPr>
          </a:p>
          <a:p>
            <a:pPr marL="514350" marR="0" lvl="0" indent="-514350" algn="just">
              <a:lnSpc>
                <a:spcPct val="115000"/>
              </a:lnSpc>
              <a:spcBef>
                <a:spcPts val="0"/>
              </a:spcBef>
              <a:spcAft>
                <a:spcPts val="0"/>
              </a:spcAft>
              <a:buClr>
                <a:srgbClr val="1C1C1C"/>
              </a:buClr>
              <a:buFont typeface="+mj-lt"/>
              <a:buAutoNum type="arabicPeriod"/>
            </a:pPr>
            <a:r>
              <a:rPr lang="en-US" sz="2500" dirty="0">
                <a:ea typeface="Times New Roman" panose="02020603050405020304" pitchFamily="18" charset="0"/>
                <a:cs typeface="Arial" panose="020B0604020202020204" pitchFamily="34" charset="0"/>
              </a:rPr>
              <a:t>Understand the different tools and services, both regional and international</a:t>
            </a:r>
          </a:p>
          <a:p>
            <a:pPr marL="514350" marR="0" lvl="0" indent="-514350" algn="just">
              <a:lnSpc>
                <a:spcPct val="115000"/>
              </a:lnSpc>
              <a:spcBef>
                <a:spcPts val="0"/>
              </a:spcBef>
              <a:spcAft>
                <a:spcPts val="0"/>
              </a:spcAft>
              <a:buClr>
                <a:srgbClr val="1C1C1C"/>
              </a:buClr>
              <a:buFont typeface="+mj-lt"/>
              <a:buAutoNum type="arabicPeriod"/>
            </a:pPr>
            <a:endParaRPr lang="en-US" sz="2500" dirty="0">
              <a:ea typeface="Times New Roman" panose="02020603050405020304" pitchFamily="18" charset="0"/>
              <a:cs typeface="Arial" panose="020B0604020202020204" pitchFamily="34" charset="0"/>
            </a:endParaRPr>
          </a:p>
          <a:p>
            <a:pPr marL="514350" marR="0" lvl="0" indent="-514350" algn="just">
              <a:lnSpc>
                <a:spcPct val="115000"/>
              </a:lnSpc>
              <a:spcBef>
                <a:spcPts val="0"/>
              </a:spcBef>
              <a:spcAft>
                <a:spcPts val="0"/>
              </a:spcAft>
              <a:buClr>
                <a:srgbClr val="1C1C1C"/>
              </a:buClr>
              <a:buFont typeface="+mj-lt"/>
              <a:buAutoNum type="arabicPeriod"/>
            </a:pPr>
            <a:r>
              <a:rPr lang="en-US" sz="2500" dirty="0">
                <a:ea typeface="Times New Roman" panose="02020603050405020304" pitchFamily="18" charset="0"/>
                <a:cs typeface="Arial" panose="020B0604020202020204" pitchFamily="34" charset="0"/>
              </a:rPr>
              <a:t>Explain how they can be used in a response. </a:t>
            </a:r>
            <a:endParaRPr lang="en-US" sz="2500" dirty="0">
              <a:effectLst/>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AC829E6-530F-4D44-B3F0-257831531863}"/>
              </a:ext>
            </a:extLst>
          </p:cNvPr>
          <p:cNvGrpSpPr/>
          <p:nvPr/>
        </p:nvGrpSpPr>
        <p:grpSpPr>
          <a:xfrm>
            <a:off x="2" y="6322200"/>
            <a:ext cx="9144000" cy="612000"/>
            <a:chOff x="2" y="6273384"/>
            <a:chExt cx="9144000" cy="612000"/>
          </a:xfrm>
        </p:grpSpPr>
        <p:sp>
          <p:nvSpPr>
            <p:cNvPr id="4" name="Rectangle 3">
              <a:extLst>
                <a:ext uri="{FF2B5EF4-FFF2-40B4-BE49-F238E27FC236}">
                  <a16:creationId xmlns:a16="http://schemas.microsoft.com/office/drawing/2014/main" id="{2A5F2404-3CD5-4656-BD91-6D34E2A2B416}"/>
                </a:ext>
              </a:extLst>
            </p:cNvPr>
            <p:cNvSpPr/>
            <p:nvPr/>
          </p:nvSpPr>
          <p:spPr>
            <a:xfrm>
              <a:off x="2" y="6273384"/>
              <a:ext cx="9144000" cy="612000"/>
            </a:xfrm>
            <a:prstGeom prst="rect">
              <a:avLst/>
            </a:prstGeom>
            <a:solidFill>
              <a:srgbClr val="174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74C8D"/>
                </a:solidFill>
              </a:endParaRPr>
            </a:p>
          </p:txBody>
        </p:sp>
        <p:pic>
          <p:nvPicPr>
            <p:cNvPr id="5" name="Picture 4" descr="UN OCHA Logo_hor-blu660-block-nobackground.emf">
              <a:extLst>
                <a:ext uri="{FF2B5EF4-FFF2-40B4-BE49-F238E27FC236}">
                  <a16:creationId xmlns:a16="http://schemas.microsoft.com/office/drawing/2014/main" id="{8F093B59-5767-4392-A14B-9FE6662D5619}"/>
                </a:ext>
              </a:extLst>
            </p:cNvPr>
            <p:cNvPicPr>
              <a:picLocks noChangeAspect="1"/>
            </p:cNvPicPr>
            <p:nvPr/>
          </p:nvPicPr>
          <p:blipFill>
            <a:blip r:embed="rId2"/>
            <a:stretch>
              <a:fillRect/>
            </a:stretch>
          </p:blipFill>
          <p:spPr>
            <a:xfrm>
              <a:off x="285720" y="6382670"/>
              <a:ext cx="1620000" cy="393428"/>
            </a:xfrm>
            <a:prstGeom prst="rect">
              <a:avLst/>
            </a:prstGeom>
          </p:spPr>
        </p:pic>
      </p:grpSp>
      <p:sp>
        <p:nvSpPr>
          <p:cNvPr id="6" name="TextBox 5">
            <a:extLst>
              <a:ext uri="{FF2B5EF4-FFF2-40B4-BE49-F238E27FC236}">
                <a16:creationId xmlns:a16="http://schemas.microsoft.com/office/drawing/2014/main" id="{7CD93477-688C-4080-9F2C-F1B300E72492}"/>
              </a:ext>
            </a:extLst>
          </p:cNvPr>
          <p:cNvSpPr txBox="1"/>
          <p:nvPr/>
        </p:nvSpPr>
        <p:spPr>
          <a:xfrm>
            <a:off x="323528" y="258328"/>
            <a:ext cx="5544616" cy="707886"/>
          </a:xfrm>
          <a:prstGeom prst="rect">
            <a:avLst/>
          </a:prstGeom>
          <a:noFill/>
        </p:spPr>
        <p:txBody>
          <a:bodyPr wrap="square" rtlCol="0">
            <a:spAutoFit/>
          </a:bodyPr>
          <a:lstStyle/>
          <a:p>
            <a:r>
              <a:rPr lang="en-US" sz="4000" b="1" dirty="0">
                <a:solidFill>
                  <a:srgbClr val="174C8D"/>
                </a:solidFill>
              </a:rPr>
              <a:t>Objectives</a:t>
            </a:r>
          </a:p>
        </p:txBody>
      </p:sp>
    </p:spTree>
    <p:extLst>
      <p:ext uri="{BB962C8B-B14F-4D97-AF65-F5344CB8AC3E}">
        <p14:creationId xmlns:p14="http://schemas.microsoft.com/office/powerpoint/2010/main" val="2122405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A62B-548C-4686-9E94-83EBE48350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EEA948-0302-43FE-96A7-8EF75A9CE02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3A7EA74-A3EF-4B2D-9A11-2FA34986C801}"/>
              </a:ext>
            </a:extLst>
          </p:cNvPr>
          <p:cNvPicPr>
            <a:picLocks noChangeAspect="1"/>
          </p:cNvPicPr>
          <p:nvPr/>
        </p:nvPicPr>
        <p:blipFill rotWithShape="1">
          <a:blip r:embed="rId3"/>
          <a:srcRect l="47217" t="7933" r="5929" b="4361"/>
          <a:stretch/>
        </p:blipFill>
        <p:spPr>
          <a:xfrm>
            <a:off x="-457200" y="34412"/>
            <a:ext cx="9982200" cy="6823588"/>
          </a:xfrm>
          <a:prstGeom prst="rect">
            <a:avLst/>
          </a:prstGeom>
        </p:spPr>
      </p:pic>
    </p:spTree>
    <p:extLst>
      <p:ext uri="{BB962C8B-B14F-4D97-AF65-F5344CB8AC3E}">
        <p14:creationId xmlns:p14="http://schemas.microsoft.com/office/powerpoint/2010/main" val="195056526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97CF-1E2C-42BC-A60E-8CE766C28C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E6B6E4-2828-43AC-B27E-47E5EFA77C2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02729F6-FC19-42D6-B0A2-99C3BA3D31D3}"/>
              </a:ext>
            </a:extLst>
          </p:cNvPr>
          <p:cNvPicPr>
            <a:picLocks noChangeAspect="1"/>
          </p:cNvPicPr>
          <p:nvPr/>
        </p:nvPicPr>
        <p:blipFill rotWithShape="1">
          <a:blip r:embed="rId3"/>
          <a:srcRect l="52499" t="7528" r="8707" b="4361"/>
          <a:stretch/>
        </p:blipFill>
        <p:spPr>
          <a:xfrm>
            <a:off x="0" y="76200"/>
            <a:ext cx="9144000" cy="7584440"/>
          </a:xfrm>
          <a:prstGeom prst="rect">
            <a:avLst/>
          </a:prstGeom>
        </p:spPr>
      </p:pic>
    </p:spTree>
    <p:extLst>
      <p:ext uri="{BB962C8B-B14F-4D97-AF65-F5344CB8AC3E}">
        <p14:creationId xmlns:p14="http://schemas.microsoft.com/office/powerpoint/2010/main" val="233326462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60EB848-C7A2-43B9-AAF1-D1A74EDA0234}"/>
              </a:ext>
            </a:extLst>
          </p:cNvPr>
          <p:cNvGrpSpPr/>
          <p:nvPr/>
        </p:nvGrpSpPr>
        <p:grpSpPr>
          <a:xfrm>
            <a:off x="2" y="6273384"/>
            <a:ext cx="9144000" cy="612000"/>
            <a:chOff x="2" y="6273384"/>
            <a:chExt cx="9144000" cy="612000"/>
          </a:xfrm>
        </p:grpSpPr>
        <p:sp>
          <p:nvSpPr>
            <p:cNvPr id="3" name="Rectangle 2">
              <a:extLst>
                <a:ext uri="{FF2B5EF4-FFF2-40B4-BE49-F238E27FC236}">
                  <a16:creationId xmlns:a16="http://schemas.microsoft.com/office/drawing/2014/main" id="{468A5348-10E4-4BAB-8CF5-6F15311CE26C}"/>
                </a:ext>
              </a:extLst>
            </p:cNvPr>
            <p:cNvSpPr/>
            <p:nvPr/>
          </p:nvSpPr>
          <p:spPr>
            <a:xfrm>
              <a:off x="2" y="6273384"/>
              <a:ext cx="9144000" cy="612000"/>
            </a:xfrm>
            <a:prstGeom prst="rect">
              <a:avLst/>
            </a:prstGeom>
            <a:solidFill>
              <a:srgbClr val="174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74C8D"/>
                </a:solidFill>
              </a:endParaRPr>
            </a:p>
          </p:txBody>
        </p:sp>
        <p:pic>
          <p:nvPicPr>
            <p:cNvPr id="4" name="Picture 3" descr="UN OCHA Logo_hor-blu660-block-nobackground.emf">
              <a:extLst>
                <a:ext uri="{FF2B5EF4-FFF2-40B4-BE49-F238E27FC236}">
                  <a16:creationId xmlns:a16="http://schemas.microsoft.com/office/drawing/2014/main" id="{DE6FCF50-E3DF-4BD9-9DC9-AA60B2836589}"/>
                </a:ext>
              </a:extLst>
            </p:cNvPr>
            <p:cNvPicPr>
              <a:picLocks noChangeAspect="1"/>
            </p:cNvPicPr>
            <p:nvPr/>
          </p:nvPicPr>
          <p:blipFill>
            <a:blip r:embed="rId3"/>
            <a:stretch>
              <a:fillRect/>
            </a:stretch>
          </p:blipFill>
          <p:spPr>
            <a:xfrm>
              <a:off x="285720" y="6382670"/>
              <a:ext cx="1620000" cy="393428"/>
            </a:xfrm>
            <a:prstGeom prst="rect">
              <a:avLst/>
            </a:prstGeom>
          </p:spPr>
        </p:pic>
      </p:grpSp>
      <p:sp>
        <p:nvSpPr>
          <p:cNvPr id="5" name="TextBox 4">
            <a:extLst>
              <a:ext uri="{FF2B5EF4-FFF2-40B4-BE49-F238E27FC236}">
                <a16:creationId xmlns:a16="http://schemas.microsoft.com/office/drawing/2014/main" id="{107DF38F-C8C6-4501-9A37-670CBBB3C5B1}"/>
              </a:ext>
            </a:extLst>
          </p:cNvPr>
          <p:cNvSpPr txBox="1"/>
          <p:nvPr/>
        </p:nvSpPr>
        <p:spPr>
          <a:xfrm>
            <a:off x="323528" y="116632"/>
            <a:ext cx="5544616" cy="707886"/>
          </a:xfrm>
          <a:prstGeom prst="rect">
            <a:avLst/>
          </a:prstGeom>
          <a:noFill/>
        </p:spPr>
        <p:txBody>
          <a:bodyPr wrap="square" rtlCol="0">
            <a:spAutoFit/>
          </a:bodyPr>
          <a:lstStyle/>
          <a:p>
            <a:r>
              <a:rPr lang="en-US" sz="4000" b="1" dirty="0">
                <a:solidFill>
                  <a:srgbClr val="174C8D"/>
                </a:solidFill>
              </a:rPr>
              <a:t>Key messages</a:t>
            </a:r>
          </a:p>
        </p:txBody>
      </p:sp>
      <p:sp>
        <p:nvSpPr>
          <p:cNvPr id="6" name="Rectangle 5">
            <a:extLst>
              <a:ext uri="{FF2B5EF4-FFF2-40B4-BE49-F238E27FC236}">
                <a16:creationId xmlns:a16="http://schemas.microsoft.com/office/drawing/2014/main" id="{C5707088-7115-4B8E-93D1-C4768E17C93B}"/>
              </a:ext>
            </a:extLst>
          </p:cNvPr>
          <p:cNvSpPr/>
          <p:nvPr/>
        </p:nvSpPr>
        <p:spPr>
          <a:xfrm>
            <a:off x="467546" y="1219200"/>
            <a:ext cx="8208912" cy="3631763"/>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000" dirty="0">
                <a:latin typeface="Calibri  "/>
                <a:ea typeface="Times New Roman" panose="02020603050405020304" pitchFamily="18" charset="0"/>
                <a:cs typeface="Times New Roman" panose="02020603050405020304" pitchFamily="18" charset="0"/>
              </a:rPr>
              <a:t>There are multiple tools and services at both the regional and international level that can be called upon to support both Governments, international and national </a:t>
            </a:r>
            <a:r>
              <a:rPr lang="en-US" sz="2000" dirty="0" err="1">
                <a:latin typeface="Calibri  "/>
                <a:ea typeface="Times New Roman" panose="02020603050405020304" pitchFamily="18" charset="0"/>
                <a:cs typeface="Times New Roman" panose="02020603050405020304" pitchFamily="18" charset="0"/>
              </a:rPr>
              <a:t>organisations</a:t>
            </a:r>
            <a:r>
              <a:rPr lang="en-US" sz="2000" dirty="0">
                <a:latin typeface="Calibri  "/>
                <a:ea typeface="Times New Roman" panose="02020603050405020304" pitchFamily="18" charset="0"/>
                <a:cs typeface="Times New Roman" panose="02020603050405020304" pitchFamily="18" charset="0"/>
              </a:rPr>
              <a:t> and affected people in response.</a:t>
            </a:r>
          </a:p>
          <a:p>
            <a:pPr marL="342900" marR="0" lvl="0" indent="-342900">
              <a:lnSpc>
                <a:spcPct val="115000"/>
              </a:lnSpc>
              <a:spcBef>
                <a:spcPts val="0"/>
              </a:spcBef>
              <a:spcAft>
                <a:spcPts val="0"/>
              </a:spcAft>
              <a:buFont typeface="Symbol" panose="05050102010706020507" pitchFamily="18" charset="2"/>
              <a:buChar char=""/>
            </a:pPr>
            <a:endParaRPr lang="en-US" sz="2000" dirty="0">
              <a:latin typeface="Calibri  "/>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
                <a:ea typeface="Times New Roman" panose="02020603050405020304" pitchFamily="18" charset="0"/>
                <a:cs typeface="Times New Roman" panose="02020603050405020304" pitchFamily="18" charset="0"/>
              </a:rPr>
              <a:t>These tools and services are different in what support they can provide and the processes that activate them. </a:t>
            </a:r>
          </a:p>
          <a:p>
            <a:pPr marL="342900" marR="0" lvl="0" indent="-342900">
              <a:lnSpc>
                <a:spcPct val="115000"/>
              </a:lnSpc>
              <a:spcBef>
                <a:spcPts val="0"/>
              </a:spcBef>
              <a:spcAft>
                <a:spcPts val="0"/>
              </a:spcAft>
              <a:buFont typeface="Symbol" panose="05050102010706020507" pitchFamily="18" charset="2"/>
              <a:buChar char=""/>
            </a:pPr>
            <a:endParaRPr lang="en-US" sz="2000" dirty="0">
              <a:latin typeface="Calibri  "/>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000" dirty="0">
                <a:latin typeface="Calibri  "/>
                <a:ea typeface="Times New Roman" panose="02020603050405020304" pitchFamily="18" charset="0"/>
                <a:cs typeface="Times New Roman" panose="02020603050405020304" pitchFamily="18" charset="0"/>
              </a:rPr>
              <a:t>Information on these tools and services, what they are for, who they are for and how they can be called up is in the Asia Pacific Guide for Governments.  </a:t>
            </a:r>
            <a:endParaRPr lang="en-US" sz="2000" dirty="0">
              <a:effectLst/>
              <a:latin typeface="Calibri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44147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osocc.unocha.org/Documents/61615_NP_EQ_Sindhulpalchok_Hub(1).jpg">
            <a:extLst>
              <a:ext uri="{FF2B5EF4-FFF2-40B4-BE49-F238E27FC236}">
                <a16:creationId xmlns:a16="http://schemas.microsoft.com/office/drawing/2014/main" id="{D7CC3513-24FA-47A2-B2CA-7FD89B97AC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46" r="2988"/>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48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938518-AE2E-4D7A-9061-CEEFEB65F937}"/>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0A77AD64-DA14-4362-AD73-943940B003F0}"/>
              </a:ext>
            </a:extLst>
          </p:cNvPr>
          <p:cNvPicPr>
            <a:picLocks noChangeAspect="1"/>
          </p:cNvPicPr>
          <p:nvPr/>
        </p:nvPicPr>
        <p:blipFill>
          <a:blip r:embed="rId3"/>
          <a:stretch>
            <a:fillRect/>
          </a:stretch>
        </p:blipFill>
        <p:spPr>
          <a:xfrm>
            <a:off x="517741" y="3586984"/>
            <a:ext cx="8135731" cy="2996946"/>
          </a:xfrm>
          <a:prstGeom prst="rect">
            <a:avLst/>
          </a:prstGeom>
        </p:spPr>
      </p:pic>
      <p:pic>
        <p:nvPicPr>
          <p:cNvPr id="5" name="Picture 4">
            <a:extLst>
              <a:ext uri="{FF2B5EF4-FFF2-40B4-BE49-F238E27FC236}">
                <a16:creationId xmlns:a16="http://schemas.microsoft.com/office/drawing/2014/main" id="{B06A6841-E151-400F-9969-2E0FAFF1C22C}"/>
              </a:ext>
            </a:extLst>
          </p:cNvPr>
          <p:cNvPicPr>
            <a:picLocks noChangeAspect="1"/>
          </p:cNvPicPr>
          <p:nvPr/>
        </p:nvPicPr>
        <p:blipFill>
          <a:blip r:embed="rId4"/>
          <a:stretch>
            <a:fillRect/>
          </a:stretch>
        </p:blipFill>
        <p:spPr>
          <a:xfrm>
            <a:off x="1875860" y="4014823"/>
            <a:ext cx="1428432" cy="1528235"/>
          </a:xfrm>
          <a:prstGeom prst="rect">
            <a:avLst/>
          </a:prstGeom>
        </p:spPr>
      </p:pic>
      <p:pic>
        <p:nvPicPr>
          <p:cNvPr id="6" name="Picture 5">
            <a:extLst>
              <a:ext uri="{FF2B5EF4-FFF2-40B4-BE49-F238E27FC236}">
                <a16:creationId xmlns:a16="http://schemas.microsoft.com/office/drawing/2014/main" id="{FAD27C8B-50BB-4D6E-A1DD-E2366EEB974F}"/>
              </a:ext>
            </a:extLst>
          </p:cNvPr>
          <p:cNvPicPr>
            <a:picLocks noChangeAspect="1"/>
          </p:cNvPicPr>
          <p:nvPr/>
        </p:nvPicPr>
        <p:blipFill>
          <a:blip r:embed="rId5"/>
          <a:stretch>
            <a:fillRect/>
          </a:stretch>
        </p:blipFill>
        <p:spPr>
          <a:xfrm>
            <a:off x="400117" y="334327"/>
            <a:ext cx="5187649" cy="3094673"/>
          </a:xfrm>
          <a:prstGeom prst="rect">
            <a:avLst/>
          </a:prstGeom>
        </p:spPr>
      </p:pic>
      <p:pic>
        <p:nvPicPr>
          <p:cNvPr id="7" name="Picture 6">
            <a:extLst>
              <a:ext uri="{FF2B5EF4-FFF2-40B4-BE49-F238E27FC236}">
                <a16:creationId xmlns:a16="http://schemas.microsoft.com/office/drawing/2014/main" id="{AE23AF01-EF1D-4365-A6B0-92927472E552}"/>
              </a:ext>
            </a:extLst>
          </p:cNvPr>
          <p:cNvPicPr>
            <a:picLocks noChangeAspect="1"/>
          </p:cNvPicPr>
          <p:nvPr/>
        </p:nvPicPr>
        <p:blipFill>
          <a:blip r:embed="rId6"/>
          <a:stretch>
            <a:fillRect/>
          </a:stretch>
        </p:blipFill>
        <p:spPr>
          <a:xfrm>
            <a:off x="2375898" y="724021"/>
            <a:ext cx="1693396" cy="2262169"/>
          </a:xfrm>
          <a:prstGeom prst="rect">
            <a:avLst/>
          </a:prstGeom>
        </p:spPr>
      </p:pic>
      <p:sp>
        <p:nvSpPr>
          <p:cNvPr id="8" name="Text Placeholder 1">
            <a:extLst>
              <a:ext uri="{FF2B5EF4-FFF2-40B4-BE49-F238E27FC236}">
                <a16:creationId xmlns:a16="http://schemas.microsoft.com/office/drawing/2014/main" id="{6F1C3F23-3E5C-422C-B286-DBBFBC665C12}"/>
              </a:ext>
            </a:extLst>
          </p:cNvPr>
          <p:cNvSpPr>
            <a:spLocks noGrp="1"/>
          </p:cNvSpPr>
          <p:nvPr>
            <p:ph type="body" sz="quarter" idx="10"/>
          </p:nvPr>
        </p:nvSpPr>
        <p:spPr>
          <a:xfrm>
            <a:off x="5837041" y="401848"/>
            <a:ext cx="2816432" cy="781910"/>
          </a:xfrm>
        </p:spPr>
        <p:txBody>
          <a:bodyPr/>
          <a:lstStyle/>
          <a:p>
            <a:r>
              <a:rPr lang="en-US"/>
              <a:t>Mission statistics</a:t>
            </a:r>
          </a:p>
        </p:txBody>
      </p:sp>
      <p:pic>
        <p:nvPicPr>
          <p:cNvPr id="9" name="Picture 8">
            <a:extLst>
              <a:ext uri="{FF2B5EF4-FFF2-40B4-BE49-F238E27FC236}">
                <a16:creationId xmlns:a16="http://schemas.microsoft.com/office/drawing/2014/main" id="{D521EA00-3D5E-4F0E-B148-1860D6AA6447}"/>
              </a:ext>
            </a:extLst>
          </p:cNvPr>
          <p:cNvPicPr>
            <a:picLocks noChangeAspect="1"/>
          </p:cNvPicPr>
          <p:nvPr/>
        </p:nvPicPr>
        <p:blipFill>
          <a:blip r:embed="rId7"/>
          <a:stretch>
            <a:fillRect/>
          </a:stretch>
        </p:blipFill>
        <p:spPr>
          <a:xfrm>
            <a:off x="5853733" y="1354826"/>
            <a:ext cx="2209121" cy="1991376"/>
          </a:xfrm>
          <a:prstGeom prst="rect">
            <a:avLst/>
          </a:prstGeom>
          <a:ln w="28575">
            <a:solidFill>
              <a:schemeClr val="tx2">
                <a:lumMod val="60000"/>
                <a:lumOff val="40000"/>
              </a:schemeClr>
            </a:solidFill>
          </a:ln>
          <a:effectLst>
            <a:softEdge rad="12700"/>
          </a:effectLst>
        </p:spPr>
      </p:pic>
      <p:sp>
        <p:nvSpPr>
          <p:cNvPr id="10" name="Text Placeholder 1">
            <a:extLst>
              <a:ext uri="{FF2B5EF4-FFF2-40B4-BE49-F238E27FC236}">
                <a16:creationId xmlns:a16="http://schemas.microsoft.com/office/drawing/2014/main" id="{39725B84-FBF1-45FC-90A0-AD02A512B13F}"/>
              </a:ext>
            </a:extLst>
          </p:cNvPr>
          <p:cNvSpPr txBox="1">
            <a:spLocks/>
          </p:cNvSpPr>
          <p:nvPr/>
        </p:nvSpPr>
        <p:spPr>
          <a:xfrm>
            <a:off x="7245255" y="1827587"/>
            <a:ext cx="964797" cy="351770"/>
          </a:xfrm>
          <a:prstGeom prst="rect">
            <a:avLst/>
          </a:prstGeom>
        </p:spPr>
        <p:txBody>
          <a:bodyPr lIns="0" tIns="0" rIns="0" bIns="0"/>
          <a:lstStyle>
            <a:lvl1pPr marL="0" eaLnBrk="1" hangingPunct="1">
              <a:defRPr sz="3200" b="1">
                <a:solidFill>
                  <a:srgbClr val="418FDE"/>
                </a:solidFill>
                <a:latin typeface="Roboto Slab" pitchFamily="2" charset="0"/>
                <a:ea typeface="Roboto Slab" pitchFamily="2" charset="0"/>
                <a:cs typeface="+mn-cs"/>
              </a:defRPr>
            </a:lvl1pPr>
            <a:lvl2pPr marL="457232" eaLnBrk="1" hangingPunct="1">
              <a:defRPr>
                <a:latin typeface="+mn-lt"/>
                <a:ea typeface="+mn-ea"/>
                <a:cs typeface="+mn-cs"/>
              </a:defRPr>
            </a:lvl2pPr>
            <a:lvl3pPr marL="914463" eaLnBrk="1" hangingPunct="1">
              <a:defRPr>
                <a:latin typeface="+mn-lt"/>
                <a:ea typeface="+mn-ea"/>
                <a:cs typeface="+mn-cs"/>
              </a:defRPr>
            </a:lvl3pPr>
            <a:lvl4pPr marL="1371696" eaLnBrk="1" hangingPunct="1">
              <a:defRPr>
                <a:latin typeface="+mn-lt"/>
                <a:ea typeface="+mn-ea"/>
                <a:cs typeface="+mn-cs"/>
              </a:defRPr>
            </a:lvl4pPr>
            <a:lvl5pPr marL="1828927" eaLnBrk="1" hangingPunct="1">
              <a:defRPr>
                <a:latin typeface="+mn-lt"/>
                <a:ea typeface="+mn-ea"/>
                <a:cs typeface="+mn-cs"/>
              </a:defRPr>
            </a:lvl5pPr>
            <a:lvl6pPr marL="2286158" eaLnBrk="1" hangingPunct="1">
              <a:defRPr>
                <a:latin typeface="+mn-lt"/>
                <a:ea typeface="+mn-ea"/>
                <a:cs typeface="+mn-cs"/>
              </a:defRPr>
            </a:lvl6pPr>
            <a:lvl7pPr marL="2743389" eaLnBrk="1" hangingPunct="1">
              <a:defRPr>
                <a:latin typeface="+mn-lt"/>
                <a:ea typeface="+mn-ea"/>
                <a:cs typeface="+mn-cs"/>
              </a:defRPr>
            </a:lvl7pPr>
            <a:lvl8pPr marL="3200621" eaLnBrk="1" hangingPunct="1">
              <a:defRPr>
                <a:latin typeface="+mn-lt"/>
                <a:ea typeface="+mn-ea"/>
                <a:cs typeface="+mn-cs"/>
              </a:defRPr>
            </a:lvl8pPr>
            <a:lvl9pPr marL="3657853" eaLnBrk="1" hangingPunct="1">
              <a:defRPr>
                <a:latin typeface="+mn-lt"/>
                <a:ea typeface="+mn-ea"/>
                <a:cs typeface="+mn-cs"/>
              </a:defRPr>
            </a:lvl9pPr>
          </a:lstStyle>
          <a:p>
            <a:pPr defTabSz="781903"/>
            <a:r>
              <a:rPr lang="en-US" sz="1026" b="0" kern="0"/>
              <a:t>Support staff</a:t>
            </a:r>
          </a:p>
        </p:txBody>
      </p:sp>
    </p:spTree>
    <p:extLst>
      <p:ext uri="{BB962C8B-B14F-4D97-AF65-F5344CB8AC3E}">
        <p14:creationId xmlns:p14="http://schemas.microsoft.com/office/powerpoint/2010/main" val="5913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001F-F2C3-4409-ADDE-A048453207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197E1B-7A9B-4B5F-919A-0A292E9A672E}"/>
              </a:ext>
            </a:extLst>
          </p:cNvPr>
          <p:cNvSpPr>
            <a:spLocks noGrp="1"/>
          </p:cNvSpPr>
          <p:nvPr>
            <p:ph idx="1"/>
          </p:nvPr>
        </p:nvSpPr>
        <p:spPr/>
        <p:txBody>
          <a:bodyPr/>
          <a:lstStyle/>
          <a:p>
            <a:endParaRPr lang="en-US"/>
          </a:p>
        </p:txBody>
      </p:sp>
      <p:pic>
        <p:nvPicPr>
          <p:cNvPr id="4" name="图片 3" descr="C:\Documents and Settings\张天罡\桌面\新建文件夹\2nd survior rescued\QQ图片20150502235602.jpg">
            <a:extLst>
              <a:ext uri="{FF2B5EF4-FFF2-40B4-BE49-F238E27FC236}">
                <a16:creationId xmlns:a16="http://schemas.microsoft.com/office/drawing/2014/main" id="{7B6BF20D-F682-40F4-A490-B8379CB9620E}"/>
              </a:ext>
            </a:extLst>
          </p:cNvPr>
          <p:cNvPicPr/>
          <p:nvPr/>
        </p:nvPicPr>
        <p:blipFill rotWithShape="1">
          <a:blip r:embed="rId3"/>
          <a:srcRect l="11669" r="815"/>
          <a:stretch/>
        </p:blipFill>
        <p:spPr bwMode="auto">
          <a:xfrm>
            <a:off x="0" y="0"/>
            <a:ext cx="9144000" cy="6885039"/>
          </a:xfrm>
          <a:prstGeom prst="rect">
            <a:avLst/>
          </a:prstGeom>
          <a:noFill/>
          <a:ln w="9525">
            <a:noFill/>
            <a:miter lim="800000"/>
            <a:headEnd/>
            <a:tailEnd/>
          </a:ln>
        </p:spPr>
      </p:pic>
    </p:spTree>
    <p:extLst>
      <p:ext uri="{BB962C8B-B14F-4D97-AF65-F5344CB8AC3E}">
        <p14:creationId xmlns:p14="http://schemas.microsoft.com/office/powerpoint/2010/main" val="5311763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D612-FDFF-4E2B-A054-A281D69DCB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FEF999-2F39-4E13-B12E-598AB17ECC8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383D76E-8DD5-411F-BD00-6FF712F2C5F1}"/>
              </a:ext>
            </a:extLst>
          </p:cNvPr>
          <p:cNvPicPr>
            <a:picLocks noChangeAspect="1"/>
          </p:cNvPicPr>
          <p:nvPr/>
        </p:nvPicPr>
        <p:blipFill rotWithShape="1">
          <a:blip r:embed="rId3"/>
          <a:srcRect t="6000" r="833" b="3333"/>
          <a:stretch/>
        </p:blipFill>
        <p:spPr>
          <a:xfrm>
            <a:off x="0" y="533400"/>
            <a:ext cx="9067800" cy="5181600"/>
          </a:xfrm>
          <a:prstGeom prst="rect">
            <a:avLst/>
          </a:prstGeom>
        </p:spPr>
      </p:pic>
    </p:spTree>
    <p:extLst>
      <p:ext uri="{BB962C8B-B14F-4D97-AF65-F5344CB8AC3E}">
        <p14:creationId xmlns:p14="http://schemas.microsoft.com/office/powerpoint/2010/main" val="85905746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9096F-C0D9-4908-975E-FA150E29C6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15C3D5-F4C7-4C9C-AA2A-08A3CBF39CF0}"/>
              </a:ext>
            </a:extLst>
          </p:cNvPr>
          <p:cNvSpPr>
            <a:spLocks noGrp="1"/>
          </p:cNvSpPr>
          <p:nvPr>
            <p:ph idx="1"/>
          </p:nvPr>
        </p:nvSpPr>
        <p:spPr/>
        <p:txBody>
          <a:bodyPr/>
          <a:lstStyle/>
          <a:p>
            <a:endParaRPr lang="en-US"/>
          </a:p>
        </p:txBody>
      </p:sp>
      <p:pic>
        <p:nvPicPr>
          <p:cNvPr id="1026" name="Picture 2" descr="Image result for australian hospital and haiyan">
            <a:extLst>
              <a:ext uri="{FF2B5EF4-FFF2-40B4-BE49-F238E27FC236}">
                <a16:creationId xmlns:a16="http://schemas.microsoft.com/office/drawing/2014/main" id="{9CA3609E-C35E-4443-B291-317C541C8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68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8760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7DC0-557C-4BF6-8F4B-F5000D4619B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AACD351-7A7B-4704-A515-2D013A4A1DD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900114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5"/>
          <p:cNvSpPr txBox="1"/>
          <p:nvPr/>
        </p:nvSpPr>
        <p:spPr>
          <a:xfrm>
            <a:off x="457200" y="2890837"/>
            <a:ext cx="3240087" cy="481012"/>
          </a:xfrm>
          <a:prstGeom prst="rect">
            <a:avLst/>
          </a:prstGeom>
          <a:solidFill>
            <a:srgbClr val="9BB0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2" name="Google Shape;272;p15"/>
          <p:cNvSpPr txBox="1"/>
          <p:nvPr/>
        </p:nvSpPr>
        <p:spPr>
          <a:xfrm>
            <a:off x="484187" y="3479800"/>
            <a:ext cx="3240087" cy="485775"/>
          </a:xfrm>
          <a:prstGeom prst="rect">
            <a:avLst/>
          </a:prstGeom>
          <a:solidFill>
            <a:srgbClr val="517CB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3" name="Google Shape;273;p15"/>
          <p:cNvSpPr txBox="1"/>
          <p:nvPr/>
        </p:nvSpPr>
        <p:spPr>
          <a:xfrm>
            <a:off x="484187" y="4125912"/>
            <a:ext cx="3240087" cy="500062"/>
          </a:xfrm>
          <a:prstGeom prst="rect">
            <a:avLst/>
          </a:prstGeom>
          <a:solidFill>
            <a:srgbClr val="9BB0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4" name="Google Shape;274;p15"/>
          <p:cNvSpPr txBox="1"/>
          <p:nvPr/>
        </p:nvSpPr>
        <p:spPr>
          <a:xfrm>
            <a:off x="509587" y="4775200"/>
            <a:ext cx="3240087" cy="496887"/>
          </a:xfrm>
          <a:prstGeom prst="rect">
            <a:avLst/>
          </a:prstGeom>
          <a:solidFill>
            <a:srgbClr val="517CB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5" name="Google Shape;275;p15"/>
          <p:cNvSpPr txBox="1"/>
          <p:nvPr/>
        </p:nvSpPr>
        <p:spPr>
          <a:xfrm>
            <a:off x="484187" y="5457825"/>
            <a:ext cx="3240087" cy="538162"/>
          </a:xfrm>
          <a:prstGeom prst="rect">
            <a:avLst/>
          </a:prstGeom>
          <a:solidFill>
            <a:srgbClr val="9BB0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6" name="Google Shape;276;p15"/>
          <p:cNvSpPr txBox="1"/>
          <p:nvPr/>
        </p:nvSpPr>
        <p:spPr>
          <a:xfrm>
            <a:off x="484187" y="2230437"/>
            <a:ext cx="3240087" cy="522287"/>
          </a:xfrm>
          <a:prstGeom prst="rect">
            <a:avLst/>
          </a:prstGeom>
          <a:solidFill>
            <a:srgbClr val="517CB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7" name="Google Shape;277;p15"/>
          <p:cNvSpPr txBox="1"/>
          <p:nvPr/>
        </p:nvSpPr>
        <p:spPr>
          <a:xfrm>
            <a:off x="457200" y="1630362"/>
            <a:ext cx="3240087" cy="496887"/>
          </a:xfrm>
          <a:prstGeom prst="rect">
            <a:avLst/>
          </a:prstGeom>
          <a:solidFill>
            <a:srgbClr val="184C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8" name="Google Shape;278;p15"/>
          <p:cNvSpPr txBox="1"/>
          <p:nvPr/>
        </p:nvSpPr>
        <p:spPr>
          <a:xfrm>
            <a:off x="5029200" y="2900362"/>
            <a:ext cx="3657600" cy="460375"/>
          </a:xfrm>
          <a:prstGeom prst="rect">
            <a:avLst/>
          </a:prstGeom>
          <a:solidFill>
            <a:srgbClr val="9BB0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9" name="Google Shape;279;p15"/>
          <p:cNvSpPr txBox="1"/>
          <p:nvPr/>
        </p:nvSpPr>
        <p:spPr>
          <a:xfrm>
            <a:off x="5029200" y="3479800"/>
            <a:ext cx="3657600" cy="444500"/>
          </a:xfrm>
          <a:prstGeom prst="rect">
            <a:avLst/>
          </a:prstGeom>
          <a:solidFill>
            <a:srgbClr val="517CB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80" name="Google Shape;280;p15"/>
          <p:cNvSpPr txBox="1"/>
          <p:nvPr/>
        </p:nvSpPr>
        <p:spPr>
          <a:xfrm>
            <a:off x="5029200" y="4137025"/>
            <a:ext cx="3657600" cy="477837"/>
          </a:xfrm>
          <a:prstGeom prst="rect">
            <a:avLst/>
          </a:prstGeom>
          <a:solidFill>
            <a:srgbClr val="9BB0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81" name="Google Shape;281;p15"/>
          <p:cNvSpPr txBox="1"/>
          <p:nvPr/>
        </p:nvSpPr>
        <p:spPr>
          <a:xfrm>
            <a:off x="5029200" y="2247900"/>
            <a:ext cx="3657600" cy="500062"/>
          </a:xfrm>
          <a:prstGeom prst="rect">
            <a:avLst/>
          </a:prstGeom>
          <a:solidFill>
            <a:srgbClr val="517CB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82" name="Google Shape;282;p15"/>
          <p:cNvSpPr txBox="1"/>
          <p:nvPr/>
        </p:nvSpPr>
        <p:spPr>
          <a:xfrm>
            <a:off x="5029200" y="1651000"/>
            <a:ext cx="3657600" cy="476250"/>
          </a:xfrm>
          <a:prstGeom prst="rect">
            <a:avLst/>
          </a:prstGeom>
          <a:solidFill>
            <a:srgbClr val="184C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83" name="Google Shape;283;p15"/>
          <p:cNvSpPr txBox="1"/>
          <p:nvPr/>
        </p:nvSpPr>
        <p:spPr>
          <a:xfrm>
            <a:off x="590550" y="1676400"/>
            <a:ext cx="29718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United Nations</a:t>
            </a:r>
            <a:endParaRPr/>
          </a:p>
        </p:txBody>
      </p:sp>
      <p:sp>
        <p:nvSpPr>
          <p:cNvPr id="284" name="Google Shape;284;p15"/>
          <p:cNvSpPr txBox="1"/>
          <p:nvPr/>
        </p:nvSpPr>
        <p:spPr>
          <a:xfrm>
            <a:off x="5029200" y="1584325"/>
            <a:ext cx="36576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Association of South East Asian Nations</a:t>
            </a:r>
            <a:endParaRPr/>
          </a:p>
        </p:txBody>
      </p:sp>
      <p:sp>
        <p:nvSpPr>
          <p:cNvPr id="285" name="Google Shape;285;p15"/>
          <p:cNvSpPr txBox="1"/>
          <p:nvPr/>
        </p:nvSpPr>
        <p:spPr>
          <a:xfrm>
            <a:off x="590550" y="2320925"/>
            <a:ext cx="2971800" cy="368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GA Resolutions</a:t>
            </a:r>
            <a:endParaRPr/>
          </a:p>
        </p:txBody>
      </p:sp>
      <p:sp>
        <p:nvSpPr>
          <p:cNvPr id="286" name="Google Shape;286;p15"/>
          <p:cNvSpPr txBox="1"/>
          <p:nvPr/>
        </p:nvSpPr>
        <p:spPr>
          <a:xfrm>
            <a:off x="619125" y="2925762"/>
            <a:ext cx="2971800" cy="40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Emergency Relief Coordinator</a:t>
            </a:r>
            <a:endParaRPr/>
          </a:p>
        </p:txBody>
      </p:sp>
      <p:sp>
        <p:nvSpPr>
          <p:cNvPr id="287" name="Google Shape;287;p15"/>
          <p:cNvSpPr txBox="1"/>
          <p:nvPr/>
        </p:nvSpPr>
        <p:spPr>
          <a:xfrm>
            <a:off x="590550" y="3533775"/>
            <a:ext cx="2971800" cy="368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OCHA</a:t>
            </a:r>
            <a:endParaRPr/>
          </a:p>
        </p:txBody>
      </p:sp>
      <p:sp>
        <p:nvSpPr>
          <p:cNvPr id="288" name="Google Shape;288;p15"/>
          <p:cNvSpPr txBox="1"/>
          <p:nvPr/>
        </p:nvSpPr>
        <p:spPr>
          <a:xfrm>
            <a:off x="4957762" y="2311400"/>
            <a:ext cx="36576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AADMER</a:t>
            </a:r>
            <a:endParaRPr/>
          </a:p>
        </p:txBody>
      </p:sp>
      <p:sp>
        <p:nvSpPr>
          <p:cNvPr id="289" name="Google Shape;289;p15"/>
          <p:cNvSpPr txBox="1"/>
          <p:nvPr/>
        </p:nvSpPr>
        <p:spPr>
          <a:xfrm>
            <a:off x="5029200" y="2960687"/>
            <a:ext cx="36576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ASEAN Hum Asst Coord (ASEAN SG)</a:t>
            </a:r>
            <a:endParaRPr/>
          </a:p>
        </p:txBody>
      </p:sp>
      <p:sp>
        <p:nvSpPr>
          <p:cNvPr id="290" name="Google Shape;290;p15"/>
          <p:cNvSpPr txBox="1"/>
          <p:nvPr/>
        </p:nvSpPr>
        <p:spPr>
          <a:xfrm>
            <a:off x="5029200" y="3527425"/>
            <a:ext cx="36576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AHA Centre</a:t>
            </a:r>
            <a:endParaRPr/>
          </a:p>
        </p:txBody>
      </p:sp>
      <p:sp>
        <p:nvSpPr>
          <p:cNvPr id="291" name="Google Shape;291;p15"/>
          <p:cNvSpPr txBox="1"/>
          <p:nvPr/>
        </p:nvSpPr>
        <p:spPr>
          <a:xfrm>
            <a:off x="5029200" y="4827587"/>
            <a:ext cx="3657600" cy="373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ERAT</a:t>
            </a:r>
            <a:endParaRPr/>
          </a:p>
        </p:txBody>
      </p:sp>
      <p:sp>
        <p:nvSpPr>
          <p:cNvPr id="292" name="Google Shape;292;p15"/>
          <p:cNvSpPr txBox="1"/>
          <p:nvPr/>
        </p:nvSpPr>
        <p:spPr>
          <a:xfrm>
            <a:off x="5029200" y="5549900"/>
            <a:ext cx="3657600" cy="373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JOCCA</a:t>
            </a:r>
            <a:endParaRPr/>
          </a:p>
        </p:txBody>
      </p:sp>
      <p:sp>
        <p:nvSpPr>
          <p:cNvPr id="293" name="Google Shape;293;p15"/>
          <p:cNvSpPr txBox="1"/>
          <p:nvPr/>
        </p:nvSpPr>
        <p:spPr>
          <a:xfrm>
            <a:off x="590550" y="5538787"/>
            <a:ext cx="29718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OSOCC</a:t>
            </a:r>
            <a:endParaRPr/>
          </a:p>
        </p:txBody>
      </p:sp>
      <p:sp>
        <p:nvSpPr>
          <p:cNvPr id="294" name="Google Shape;294;p15"/>
          <p:cNvSpPr txBox="1"/>
          <p:nvPr/>
        </p:nvSpPr>
        <p:spPr>
          <a:xfrm>
            <a:off x="619125" y="4197350"/>
            <a:ext cx="2971800" cy="369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00"/>
              <a:buFont typeface="Arial"/>
              <a:buNone/>
            </a:pPr>
            <a:r>
              <a:rPr lang="en-US" sz="1400" b="0" i="0" u="none">
                <a:solidFill>
                  <a:srgbClr val="FFFFFF"/>
                </a:solidFill>
                <a:latin typeface="Arial"/>
                <a:ea typeface="Arial"/>
                <a:cs typeface="Arial"/>
                <a:sym typeface="Arial"/>
              </a:rPr>
              <a:t>ERP for High-Risk Countries</a:t>
            </a:r>
            <a:endParaRPr/>
          </a:p>
        </p:txBody>
      </p:sp>
      <p:sp>
        <p:nvSpPr>
          <p:cNvPr id="295" name="Google Shape;295;p15"/>
          <p:cNvSpPr txBox="1"/>
          <p:nvPr/>
        </p:nvSpPr>
        <p:spPr>
          <a:xfrm>
            <a:off x="5029200" y="4213225"/>
            <a:ext cx="3657600" cy="338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ASEAN Joint Disaster Response Plan</a:t>
            </a:r>
            <a:endParaRPr/>
          </a:p>
        </p:txBody>
      </p:sp>
      <p:cxnSp>
        <p:nvCxnSpPr>
          <p:cNvPr id="296" name="Google Shape;296;p15"/>
          <p:cNvCxnSpPr/>
          <p:nvPr/>
        </p:nvCxnSpPr>
        <p:spPr>
          <a:xfrm>
            <a:off x="3886200" y="1954212"/>
            <a:ext cx="971550" cy="0"/>
          </a:xfrm>
          <a:prstGeom prst="straightConnector1">
            <a:avLst/>
          </a:prstGeom>
          <a:noFill/>
          <a:ln w="38100" cap="flat" cmpd="sng">
            <a:solidFill>
              <a:srgbClr val="184C8D"/>
            </a:solidFill>
            <a:prstDash val="solid"/>
            <a:miter lim="800000"/>
            <a:headEnd type="stealth" w="med" len="med"/>
            <a:tailEnd type="stealth" w="med" len="med"/>
          </a:ln>
        </p:spPr>
      </p:cxnSp>
      <p:cxnSp>
        <p:nvCxnSpPr>
          <p:cNvPr id="297" name="Google Shape;297;p15"/>
          <p:cNvCxnSpPr/>
          <p:nvPr/>
        </p:nvCxnSpPr>
        <p:spPr>
          <a:xfrm>
            <a:off x="3886200" y="2509837"/>
            <a:ext cx="971550" cy="0"/>
          </a:xfrm>
          <a:prstGeom prst="straightConnector1">
            <a:avLst/>
          </a:prstGeom>
          <a:noFill/>
          <a:ln w="38100" cap="flat" cmpd="sng">
            <a:solidFill>
              <a:srgbClr val="517CB1"/>
            </a:solidFill>
            <a:prstDash val="solid"/>
            <a:miter lim="800000"/>
            <a:headEnd type="stealth" w="med" len="med"/>
            <a:tailEnd type="stealth" w="med" len="med"/>
          </a:ln>
        </p:spPr>
      </p:cxnSp>
      <p:cxnSp>
        <p:nvCxnSpPr>
          <p:cNvPr id="298" name="Google Shape;298;p15"/>
          <p:cNvCxnSpPr/>
          <p:nvPr/>
        </p:nvCxnSpPr>
        <p:spPr>
          <a:xfrm>
            <a:off x="3886200" y="3736975"/>
            <a:ext cx="971550" cy="0"/>
          </a:xfrm>
          <a:prstGeom prst="straightConnector1">
            <a:avLst/>
          </a:prstGeom>
          <a:noFill/>
          <a:ln w="38100" cap="flat" cmpd="sng">
            <a:solidFill>
              <a:srgbClr val="517CB1"/>
            </a:solidFill>
            <a:prstDash val="solid"/>
            <a:miter lim="800000"/>
            <a:headEnd type="stealth" w="med" len="med"/>
            <a:tailEnd type="stealth" w="med" len="med"/>
          </a:ln>
        </p:spPr>
      </p:cxnSp>
      <p:cxnSp>
        <p:nvCxnSpPr>
          <p:cNvPr id="299" name="Google Shape;299;p15"/>
          <p:cNvCxnSpPr/>
          <p:nvPr/>
        </p:nvCxnSpPr>
        <p:spPr>
          <a:xfrm>
            <a:off x="3933825" y="5014912"/>
            <a:ext cx="973137" cy="0"/>
          </a:xfrm>
          <a:prstGeom prst="straightConnector1">
            <a:avLst/>
          </a:prstGeom>
          <a:noFill/>
          <a:ln w="38100" cap="flat" cmpd="sng">
            <a:solidFill>
              <a:srgbClr val="517CB1"/>
            </a:solidFill>
            <a:prstDash val="solid"/>
            <a:miter lim="800000"/>
            <a:headEnd type="stealth" w="med" len="med"/>
            <a:tailEnd type="stealth" w="med" len="med"/>
          </a:ln>
        </p:spPr>
      </p:cxnSp>
      <p:cxnSp>
        <p:nvCxnSpPr>
          <p:cNvPr id="300" name="Google Shape;300;p15"/>
          <p:cNvCxnSpPr/>
          <p:nvPr/>
        </p:nvCxnSpPr>
        <p:spPr>
          <a:xfrm>
            <a:off x="3886200" y="3128962"/>
            <a:ext cx="971550" cy="0"/>
          </a:xfrm>
          <a:prstGeom prst="straightConnector1">
            <a:avLst/>
          </a:prstGeom>
          <a:noFill/>
          <a:ln w="38100" cap="flat" cmpd="sng">
            <a:solidFill>
              <a:srgbClr val="9BB0CF"/>
            </a:solidFill>
            <a:prstDash val="solid"/>
            <a:miter lim="800000"/>
            <a:headEnd type="stealth" w="med" len="med"/>
            <a:tailEnd type="stealth" w="med" len="med"/>
          </a:ln>
        </p:spPr>
      </p:cxnSp>
      <p:cxnSp>
        <p:nvCxnSpPr>
          <p:cNvPr id="301" name="Google Shape;301;p15"/>
          <p:cNvCxnSpPr/>
          <p:nvPr/>
        </p:nvCxnSpPr>
        <p:spPr>
          <a:xfrm>
            <a:off x="3924300" y="4394200"/>
            <a:ext cx="971550" cy="0"/>
          </a:xfrm>
          <a:prstGeom prst="straightConnector1">
            <a:avLst/>
          </a:prstGeom>
          <a:noFill/>
          <a:ln w="38100" cap="flat" cmpd="sng">
            <a:solidFill>
              <a:srgbClr val="9BB0CF"/>
            </a:solidFill>
            <a:prstDash val="solid"/>
            <a:miter lim="800000"/>
            <a:headEnd type="stealth" w="med" len="med"/>
            <a:tailEnd type="stealth" w="med" len="med"/>
          </a:ln>
        </p:spPr>
      </p:cxnSp>
      <p:cxnSp>
        <p:nvCxnSpPr>
          <p:cNvPr id="302" name="Google Shape;302;p15"/>
          <p:cNvCxnSpPr/>
          <p:nvPr/>
        </p:nvCxnSpPr>
        <p:spPr>
          <a:xfrm>
            <a:off x="3933825" y="5703887"/>
            <a:ext cx="973137" cy="0"/>
          </a:xfrm>
          <a:prstGeom prst="straightConnector1">
            <a:avLst/>
          </a:prstGeom>
          <a:noFill/>
          <a:ln w="38100" cap="flat" cmpd="sng">
            <a:solidFill>
              <a:srgbClr val="9BB0CF"/>
            </a:solidFill>
            <a:prstDash val="solid"/>
            <a:miter lim="800000"/>
            <a:headEnd type="stealth" w="med" len="med"/>
            <a:tailEnd type="stealth" w="med" len="med"/>
          </a:ln>
        </p:spPr>
      </p:cxnSp>
      <p:sp>
        <p:nvSpPr>
          <p:cNvPr id="303" name="Google Shape;303;p15"/>
          <p:cNvSpPr txBox="1"/>
          <p:nvPr/>
        </p:nvSpPr>
        <p:spPr>
          <a:xfrm>
            <a:off x="457200" y="754062"/>
            <a:ext cx="8229600" cy="676275"/>
          </a:xfrm>
          <a:prstGeom prst="rect">
            <a:avLst/>
          </a:prstGeom>
          <a:solidFill>
            <a:srgbClr val="056CB6"/>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91425" rIns="91425" bIns="91425" anchor="ctr" anchorCtr="0">
            <a:normAutofit/>
          </a:bodyPr>
          <a:lstStyle/>
          <a:p>
            <a:pPr marL="39687" marR="0" lvl="0" indent="-39687" algn="ctr" rtl="0">
              <a:lnSpc>
                <a:spcPct val="100000"/>
              </a:lnSpc>
              <a:spcBef>
                <a:spcPts val="0"/>
              </a:spcBef>
              <a:spcAft>
                <a:spcPts val="0"/>
              </a:spcAft>
              <a:buClr>
                <a:schemeClr val="lt1"/>
              </a:buClr>
              <a:buSzPts val="2800"/>
              <a:buFont typeface="Verdana"/>
              <a:buNone/>
            </a:pPr>
            <a:r>
              <a:rPr lang="en-US" sz="2800" b="0" i="0" u="none">
                <a:solidFill>
                  <a:schemeClr val="lt1"/>
                </a:solidFill>
                <a:latin typeface="Verdana"/>
                <a:ea typeface="Verdana"/>
                <a:cs typeface="Verdana"/>
                <a:sym typeface="Verdana"/>
              </a:rPr>
              <a:t>ASEAN-UN Interoperability</a:t>
            </a:r>
            <a:endParaRPr/>
          </a:p>
        </p:txBody>
      </p:sp>
      <p:sp>
        <p:nvSpPr>
          <p:cNvPr id="304" name="Google Shape;304;p15"/>
          <p:cNvSpPr txBox="1"/>
          <p:nvPr/>
        </p:nvSpPr>
        <p:spPr>
          <a:xfrm>
            <a:off x="590550" y="4851400"/>
            <a:ext cx="2971800" cy="40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a:solidFill>
                  <a:schemeClr val="lt1"/>
                </a:solidFill>
                <a:latin typeface="Arial"/>
                <a:ea typeface="Arial"/>
                <a:cs typeface="Arial"/>
                <a:sym typeface="Arial"/>
              </a:rPr>
              <a:t>UNDAC</a:t>
            </a:r>
            <a:endParaRPr/>
          </a:p>
        </p:txBody>
      </p:sp>
      <p:sp>
        <p:nvSpPr>
          <p:cNvPr id="305" name="Google Shape;305;p15"/>
          <p:cNvSpPr txBox="1"/>
          <p:nvPr/>
        </p:nvSpPr>
        <p:spPr>
          <a:xfrm>
            <a:off x="5029200" y="4746625"/>
            <a:ext cx="3657600" cy="476250"/>
          </a:xfrm>
          <a:prstGeom prst="rect">
            <a:avLst/>
          </a:prstGeom>
          <a:solidFill>
            <a:srgbClr val="517CB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06" name="Google Shape;306;p15"/>
          <p:cNvSpPr txBox="1"/>
          <p:nvPr/>
        </p:nvSpPr>
        <p:spPr>
          <a:xfrm>
            <a:off x="560387" y="4743450"/>
            <a:ext cx="8023225" cy="463550"/>
          </a:xfrm>
          <a:prstGeom prst="rect">
            <a:avLst/>
          </a:prstGeom>
          <a:noFill/>
          <a:ln w="60325" cap="flat" cmpd="sng">
            <a:solidFill>
              <a:srgbClr val="FF0000"/>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07" name="Google Shape;307;p15"/>
          <p:cNvSpPr txBox="1"/>
          <p:nvPr/>
        </p:nvSpPr>
        <p:spPr>
          <a:xfrm>
            <a:off x="5029200" y="5503862"/>
            <a:ext cx="3657600" cy="517525"/>
          </a:xfrm>
          <a:prstGeom prst="rect">
            <a:avLst/>
          </a:prstGeom>
          <a:solidFill>
            <a:srgbClr val="9BB0C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08" name="Google Shape;308;p15"/>
          <p:cNvSpPr txBox="1"/>
          <p:nvPr/>
        </p:nvSpPr>
        <p:spPr>
          <a:xfrm>
            <a:off x="5003800" y="4797425"/>
            <a:ext cx="3657600" cy="373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0" i="0" u="none">
                <a:solidFill>
                  <a:schemeClr val="lt1"/>
                </a:solidFill>
                <a:latin typeface="Arial"/>
                <a:ea typeface="Arial"/>
                <a:cs typeface="Arial"/>
                <a:sym typeface="Arial"/>
              </a:rPr>
              <a:t>ERAT</a:t>
            </a:r>
            <a:endParaRPr/>
          </a:p>
        </p:txBody>
      </p:sp>
      <p:sp>
        <p:nvSpPr>
          <p:cNvPr id="309" name="Google Shape;309;p15"/>
          <p:cNvSpPr txBox="1"/>
          <p:nvPr/>
        </p:nvSpPr>
        <p:spPr>
          <a:xfrm>
            <a:off x="560387" y="5508625"/>
            <a:ext cx="8023225" cy="463550"/>
          </a:xfrm>
          <a:prstGeom prst="rect">
            <a:avLst/>
          </a:prstGeom>
          <a:noFill/>
          <a:ln w="60325" cap="flat" cmpd="sng">
            <a:solidFill>
              <a:srgbClr val="FF0000"/>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0" name="Google Shape;310;p15"/>
          <p:cNvSpPr txBox="1"/>
          <p:nvPr/>
        </p:nvSpPr>
        <p:spPr>
          <a:xfrm>
            <a:off x="5003800" y="5519737"/>
            <a:ext cx="3657600" cy="3730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0" i="0" u="none">
                <a:solidFill>
                  <a:srgbClr val="FFFFFF"/>
                </a:solidFill>
                <a:latin typeface="Arial"/>
                <a:ea typeface="Arial"/>
                <a:cs typeface="Arial"/>
                <a:sym typeface="Arial"/>
              </a:rPr>
              <a:t>JOCCA</a:t>
            </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OCHA">
      <a:majorFont>
        <a:latin typeface="Arial"/>
        <a:ea typeface="ヒラギノ明朝 ProN W3"/>
        <a:cs typeface="ヒラギノ明朝 ProN W3"/>
      </a:majorFont>
      <a:minorFont>
        <a:latin typeface="Arial"/>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66390e22-89f3-410a-89f7-d1f8deec4429">5V4HSFHDJDMN-857077951-448378</_dlc_DocId>
    <_dlc_DocIdUrl xmlns="66390e22-89f3-410a-89f7-d1f8deec4429">
      <Url>https://ahacentre.sharepoint.com/sites/AHA/_layouts/15/DocIdRedir.aspx?ID=5V4HSFHDJDMN-857077951-448378</Url>
      <Description>5V4HSFHDJDMN-857077951-448378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D5BEADBFF30E4A831BAD2333875E65" ma:contentTypeVersion="14" ma:contentTypeDescription="Create a new document." ma:contentTypeScope="" ma:versionID="87ce8c37b3006e171b8ae3d4e6fb4029">
  <xsd:schema xmlns:xsd="http://www.w3.org/2001/XMLSchema" xmlns:xs="http://www.w3.org/2001/XMLSchema" xmlns:p="http://schemas.microsoft.com/office/2006/metadata/properties" xmlns:ns2="66390e22-89f3-410a-89f7-d1f8deec4429" xmlns:ns3="e62535ce-5b99-4a28-bdeb-21efc7726513" xmlns:ns4="http://schemas.microsoft.com/sharepoint/v4" targetNamespace="http://schemas.microsoft.com/office/2006/metadata/properties" ma:root="true" ma:fieldsID="1f740042b440f2307dc783827040d1b1" ns2:_="" ns3:_="" ns4:_="">
    <xsd:import namespace="66390e22-89f3-410a-89f7-d1f8deec4429"/>
    <xsd:import namespace="e62535ce-5b99-4a28-bdeb-21efc7726513"/>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4:IconOverlay"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90e22-89f3-410a-89f7-d1f8deec44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2535ce-5b99-4a28-bdeb-21efc7726513"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51C8F35-5882-4361-B18E-9919B6E29E3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EC52D9A-D139-4F08-AF88-41DD61FF03C6}"/>
</file>

<file path=customXml/itemProps3.xml><?xml version="1.0" encoding="utf-8"?>
<ds:datastoreItem xmlns:ds="http://schemas.openxmlformats.org/officeDocument/2006/customXml" ds:itemID="{B5AF77F6-A8EB-47CF-A0BF-6667095BD2A5}">
  <ds:schemaRefs>
    <ds:schemaRef ds:uri="http://schemas.microsoft.com/sharepoint/v3/contenttype/forms"/>
  </ds:schemaRefs>
</ds:datastoreItem>
</file>

<file path=customXml/itemProps4.xml><?xml version="1.0" encoding="utf-8"?>
<ds:datastoreItem xmlns:ds="http://schemas.openxmlformats.org/officeDocument/2006/customXml" ds:itemID="{6A9EA1E2-ACB1-4086-AB25-69BB885D1E9F}"/>
</file>

<file path=docProps/app.xml><?xml version="1.0" encoding="utf-8"?>
<Properties xmlns="http://schemas.openxmlformats.org/officeDocument/2006/extended-properties" xmlns:vt="http://schemas.openxmlformats.org/officeDocument/2006/docPropsVTypes">
  <Template/>
  <TotalTime>1435</TotalTime>
  <Words>1452</Words>
  <Application>Microsoft Office PowerPoint</Application>
  <PresentationFormat>On-screen Show (4:3)</PresentationFormat>
  <Paragraphs>118</Paragraphs>
  <Slides>22</Slides>
  <Notes>21</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22</vt:i4>
      </vt:variant>
    </vt:vector>
  </HeadingPairs>
  <TitlesOfParts>
    <vt:vector size="39" baseType="lpstr">
      <vt:lpstr>Arial</vt:lpstr>
      <vt:lpstr>Calibri</vt:lpstr>
      <vt:lpstr>Calibri  </vt:lpstr>
      <vt:lpstr>Roboto</vt:lpstr>
      <vt:lpstr>Roboto Slab</vt:lpstr>
      <vt:lpstr>Symbol</vt:lpstr>
      <vt:lpstr>Times</vt:lpstr>
      <vt:lpstr>Times New Roman</vt:lpstr>
      <vt:lpstr>Verdana</vt:lpstr>
      <vt:lpstr>Office Theme</vt:lpstr>
      <vt:lpstr>1_Title &amp; Bullets</vt:lpstr>
      <vt:lpstr>2_Title &amp; Bullets</vt:lpstr>
      <vt:lpstr>5_Title &amp; Bullets</vt:lpstr>
      <vt:lpstr>6_Title &amp; Bullets</vt:lpstr>
      <vt:lpstr>7_Title &amp; Bullets</vt:lpstr>
      <vt:lpstr>11_Title &amp; Bullets</vt:lpstr>
      <vt:lpstr>15_Title &amp; Bullets</vt:lpstr>
      <vt:lpstr>Tools and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Kristen Knutson</dc:creator>
  <cp:lastModifiedBy>Anggaripeni Mustikasiwi</cp:lastModifiedBy>
  <cp:revision>91</cp:revision>
  <cp:lastPrinted>2017-08-07T09:36:12Z</cp:lastPrinted>
  <dcterms:created xsi:type="dcterms:W3CDTF">2015-04-15T06:03:59Z</dcterms:created>
  <dcterms:modified xsi:type="dcterms:W3CDTF">2022-02-03T06:45:26Z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0x01010083D5BEADBFF30E4A831BAD2333875E65</vt:lpwstr>
  </property>
  <property fmtid="{D5CDD505-2E9C-101B-9397-08002B2CF9AE}" pid="3" name="_dlc_DocIdItemGuid">
    <vt:lpwstr>6301c2ef-2000-4ce2-8ad8-f7199fcbbc5e</vt:lpwstr>
  </property>
</Properties>
</file>