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29" r:id="rId2"/>
    <p:sldMasterId id="2147484460" r:id="rId3"/>
    <p:sldMasterId id="2147484496" r:id="rId4"/>
  </p:sldMasterIdLst>
  <p:notesMasterIdLst>
    <p:notesMasterId r:id="rId27"/>
  </p:notesMasterIdLst>
  <p:handoutMasterIdLst>
    <p:handoutMasterId r:id="rId28"/>
  </p:handoutMasterIdLst>
  <p:sldIdLst>
    <p:sldId id="565" r:id="rId5"/>
    <p:sldId id="285" r:id="rId6"/>
    <p:sldId id="533" r:id="rId7"/>
    <p:sldId id="551" r:id="rId8"/>
    <p:sldId id="438" r:id="rId9"/>
    <p:sldId id="257" r:id="rId10"/>
    <p:sldId id="263" r:id="rId11"/>
    <p:sldId id="572" r:id="rId12"/>
    <p:sldId id="557" r:id="rId13"/>
    <p:sldId id="264" r:id="rId14"/>
    <p:sldId id="560" r:id="rId15"/>
    <p:sldId id="573" r:id="rId16"/>
    <p:sldId id="472" r:id="rId17"/>
    <p:sldId id="535" r:id="rId18"/>
    <p:sldId id="552" r:id="rId19"/>
    <p:sldId id="461" r:id="rId20"/>
    <p:sldId id="541" r:id="rId21"/>
    <p:sldId id="273" r:id="rId22"/>
    <p:sldId id="574" r:id="rId23"/>
    <p:sldId id="583" r:id="rId24"/>
    <p:sldId id="584" r:id="rId25"/>
    <p:sldId id="469" r:id="rId26"/>
  </p:sldIdLst>
  <p:sldSz cx="9144000" cy="5143500" type="screen16x9"/>
  <p:notesSz cx="6858000" cy="9144000"/>
  <p:defaultTextStyle>
    <a:defPPr>
      <a:defRPr lang="en-US"/>
    </a:defPPr>
    <a:lvl1pPr algn="l" defTabSz="457142"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142" algn="l" defTabSz="457142"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288" algn="l" defTabSz="457142"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430" algn="l" defTabSz="457142"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574" algn="l" defTabSz="457142"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5715" algn="l" defTabSz="914288" rtl="0" eaLnBrk="1" latinLnBrk="0" hangingPunct="1">
      <a:defRPr kern="1200">
        <a:solidFill>
          <a:schemeClr val="tx1"/>
        </a:solidFill>
        <a:latin typeface="Calibri" pitchFamily="34" charset="0"/>
        <a:ea typeface="MS PGothic" pitchFamily="34" charset="-128"/>
        <a:cs typeface="+mn-cs"/>
      </a:defRPr>
    </a:lvl6pPr>
    <a:lvl7pPr marL="2742857" algn="l" defTabSz="914288" rtl="0" eaLnBrk="1" latinLnBrk="0" hangingPunct="1">
      <a:defRPr kern="1200">
        <a:solidFill>
          <a:schemeClr val="tx1"/>
        </a:solidFill>
        <a:latin typeface="Calibri" pitchFamily="34" charset="0"/>
        <a:ea typeface="MS PGothic" pitchFamily="34" charset="-128"/>
        <a:cs typeface="+mn-cs"/>
      </a:defRPr>
    </a:lvl7pPr>
    <a:lvl8pPr marL="3200000" algn="l" defTabSz="914288" rtl="0" eaLnBrk="1" latinLnBrk="0" hangingPunct="1">
      <a:defRPr kern="1200">
        <a:solidFill>
          <a:schemeClr val="tx1"/>
        </a:solidFill>
        <a:latin typeface="Calibri" pitchFamily="34" charset="0"/>
        <a:ea typeface="MS PGothic" pitchFamily="34" charset="-128"/>
        <a:cs typeface="+mn-cs"/>
      </a:defRPr>
    </a:lvl8pPr>
    <a:lvl9pPr marL="3657143" algn="l" defTabSz="914288"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8CD7"/>
    <a:srgbClr val="04FDFC"/>
    <a:srgbClr val="01528A"/>
    <a:srgbClr val="045398"/>
    <a:srgbClr val="0A4483"/>
    <a:srgbClr val="0A3466"/>
    <a:srgbClr val="0186D5"/>
    <a:srgbClr val="063A6C"/>
    <a:srgbClr val="083668"/>
    <a:srgbClr val="0C15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93955" autoAdjust="0"/>
  </p:normalViewPr>
  <p:slideViewPr>
    <p:cSldViewPr snapToGrid="0" snapToObjects="1">
      <p:cViewPr varScale="1">
        <p:scale>
          <a:sx n="85" d="100"/>
          <a:sy n="85" d="100"/>
        </p:scale>
        <p:origin x="396" y="60"/>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1064"/>
    </p:cViewPr>
  </p:sorterViewPr>
  <p:notesViewPr>
    <p:cSldViewPr snapToGrid="0" snapToObjects="1">
      <p:cViewPr varScale="1">
        <p:scale>
          <a:sx n="57" d="100"/>
          <a:sy n="57" d="100"/>
        </p:scale>
        <p:origin x="198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ustomXml" Target="../customXml/item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customXml" Target="../customXml/item3.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2.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ch Syifa" userId="a2987799-111e-4044-8e5d-cdd0d538e9d8" providerId="ADAL" clId="{336F967E-6336-4FDA-8982-2A3C94B04EB8}"/>
    <pc:docChg chg="undo custSel modSld">
      <pc:chgData name="Moch Syifa" userId="a2987799-111e-4044-8e5d-cdd0d538e9d8" providerId="ADAL" clId="{336F967E-6336-4FDA-8982-2A3C94B04EB8}" dt="2022-09-27T08:25:48.777" v="479" actId="20577"/>
      <pc:docMkLst>
        <pc:docMk/>
      </pc:docMkLst>
      <pc:sldChg chg="addSp delSp modSp mod">
        <pc:chgData name="Moch Syifa" userId="a2987799-111e-4044-8e5d-cdd0d538e9d8" providerId="ADAL" clId="{336F967E-6336-4FDA-8982-2A3C94B04EB8}" dt="2022-09-27T03:47:13.442" v="70" actId="1076"/>
        <pc:sldMkLst>
          <pc:docMk/>
          <pc:sldMk cId="0" sldId="257"/>
        </pc:sldMkLst>
        <pc:spChg chg="mod">
          <ac:chgData name="Moch Syifa" userId="a2987799-111e-4044-8e5d-cdd0d538e9d8" providerId="ADAL" clId="{336F967E-6336-4FDA-8982-2A3C94B04EB8}" dt="2022-09-27T03:32:04.003" v="0" actId="122"/>
          <ac:spMkLst>
            <pc:docMk/>
            <pc:sldMk cId="0" sldId="257"/>
            <ac:spMk id="1067" creationId="{00000000-0000-0000-0000-000000000000}"/>
          </ac:spMkLst>
        </pc:spChg>
        <pc:grpChg chg="mod">
          <ac:chgData name="Moch Syifa" userId="a2987799-111e-4044-8e5d-cdd0d538e9d8" providerId="ADAL" clId="{336F967E-6336-4FDA-8982-2A3C94B04EB8}" dt="2022-09-27T03:39:34.248" v="12" actId="14100"/>
          <ac:grpSpMkLst>
            <pc:docMk/>
            <pc:sldMk cId="0" sldId="257"/>
            <ac:grpSpMk id="1066" creationId="{00000000-0000-0000-0000-000000000000}"/>
          </ac:grpSpMkLst>
        </pc:grpChg>
        <pc:picChg chg="add del mod modCrop">
          <ac:chgData name="Moch Syifa" userId="a2987799-111e-4044-8e5d-cdd0d538e9d8" providerId="ADAL" clId="{336F967E-6336-4FDA-8982-2A3C94B04EB8}" dt="2022-09-27T03:42:53.925" v="23" actId="478"/>
          <ac:picMkLst>
            <pc:docMk/>
            <pc:sldMk cId="0" sldId="257"/>
            <ac:picMk id="3" creationId="{94CCA165-04B6-E1C9-A91A-4D16000DA324}"/>
          </ac:picMkLst>
        </pc:picChg>
        <pc:picChg chg="add del mod">
          <ac:chgData name="Moch Syifa" userId="a2987799-111e-4044-8e5d-cdd0d538e9d8" providerId="ADAL" clId="{336F967E-6336-4FDA-8982-2A3C94B04EB8}" dt="2022-09-27T03:40:56.869" v="18" actId="478"/>
          <ac:picMkLst>
            <pc:docMk/>
            <pc:sldMk cId="0" sldId="257"/>
            <ac:picMk id="5" creationId="{64BE5FD9-5DE6-459E-ADCA-D8D173796513}"/>
          </ac:picMkLst>
        </pc:picChg>
        <pc:picChg chg="add del mod modCrop">
          <ac:chgData name="Moch Syifa" userId="a2987799-111e-4044-8e5d-cdd0d538e9d8" providerId="ADAL" clId="{336F967E-6336-4FDA-8982-2A3C94B04EB8}" dt="2022-09-27T03:43:49.116" v="36" actId="478"/>
          <ac:picMkLst>
            <pc:docMk/>
            <pc:sldMk cId="0" sldId="257"/>
            <ac:picMk id="7" creationId="{3533CED3-AA02-2E35-4424-CB284D81D8AF}"/>
          </ac:picMkLst>
        </pc:picChg>
        <pc:picChg chg="add mod modCrop">
          <ac:chgData name="Moch Syifa" userId="a2987799-111e-4044-8e5d-cdd0d538e9d8" providerId="ADAL" clId="{336F967E-6336-4FDA-8982-2A3C94B04EB8}" dt="2022-09-27T03:47:08.537" v="69" actId="1076"/>
          <ac:picMkLst>
            <pc:docMk/>
            <pc:sldMk cId="0" sldId="257"/>
            <ac:picMk id="9" creationId="{5A8C2C3D-A0BB-1ADC-F6F3-4A49DB5984CD}"/>
          </ac:picMkLst>
        </pc:picChg>
        <pc:picChg chg="add mod modCrop">
          <ac:chgData name="Moch Syifa" userId="a2987799-111e-4044-8e5d-cdd0d538e9d8" providerId="ADAL" clId="{336F967E-6336-4FDA-8982-2A3C94B04EB8}" dt="2022-09-27T03:47:13.442" v="70" actId="1076"/>
          <ac:picMkLst>
            <pc:docMk/>
            <pc:sldMk cId="0" sldId="257"/>
            <ac:picMk id="11" creationId="{73AA6BE5-B308-7F5E-7586-68AF53828632}"/>
          </ac:picMkLst>
        </pc:picChg>
        <pc:picChg chg="add mod modCrop">
          <ac:chgData name="Moch Syifa" userId="a2987799-111e-4044-8e5d-cdd0d538e9d8" providerId="ADAL" clId="{336F967E-6336-4FDA-8982-2A3C94B04EB8}" dt="2022-09-27T03:47:06.591" v="68" actId="1076"/>
          <ac:picMkLst>
            <pc:docMk/>
            <pc:sldMk cId="0" sldId="257"/>
            <ac:picMk id="13" creationId="{9E1ADE9D-A32D-9829-A0CB-AEFFE5D2941B}"/>
          </ac:picMkLst>
        </pc:picChg>
        <pc:picChg chg="del">
          <ac:chgData name="Moch Syifa" userId="a2987799-111e-4044-8e5d-cdd0d538e9d8" providerId="ADAL" clId="{336F967E-6336-4FDA-8982-2A3C94B04EB8}" dt="2022-09-27T03:38:31.467" v="4" actId="478"/>
          <ac:picMkLst>
            <pc:docMk/>
            <pc:sldMk cId="0" sldId="257"/>
            <ac:picMk id="1060" creationId="{00000000-0000-0000-0000-000000000000}"/>
          </ac:picMkLst>
        </pc:picChg>
        <pc:picChg chg="del">
          <ac:chgData name="Moch Syifa" userId="a2987799-111e-4044-8e5d-cdd0d538e9d8" providerId="ADAL" clId="{336F967E-6336-4FDA-8982-2A3C94B04EB8}" dt="2022-09-27T03:38:28.334" v="1" actId="478"/>
          <ac:picMkLst>
            <pc:docMk/>
            <pc:sldMk cId="0" sldId="257"/>
            <ac:picMk id="1061" creationId="{00000000-0000-0000-0000-000000000000}"/>
          </ac:picMkLst>
        </pc:picChg>
        <pc:picChg chg="del">
          <ac:chgData name="Moch Syifa" userId="a2987799-111e-4044-8e5d-cdd0d538e9d8" providerId="ADAL" clId="{336F967E-6336-4FDA-8982-2A3C94B04EB8}" dt="2022-09-27T03:38:30.236" v="3" actId="478"/>
          <ac:picMkLst>
            <pc:docMk/>
            <pc:sldMk cId="0" sldId="257"/>
            <ac:picMk id="1068" creationId="{00000000-0000-0000-0000-000000000000}"/>
          </ac:picMkLst>
        </pc:picChg>
        <pc:picChg chg="del">
          <ac:chgData name="Moch Syifa" userId="a2987799-111e-4044-8e5d-cdd0d538e9d8" providerId="ADAL" clId="{336F967E-6336-4FDA-8982-2A3C94B04EB8}" dt="2022-09-27T03:38:32.199" v="5" actId="478"/>
          <ac:picMkLst>
            <pc:docMk/>
            <pc:sldMk cId="0" sldId="257"/>
            <ac:picMk id="1069" creationId="{00000000-0000-0000-0000-000000000000}"/>
          </ac:picMkLst>
        </pc:picChg>
        <pc:picChg chg="del">
          <ac:chgData name="Moch Syifa" userId="a2987799-111e-4044-8e5d-cdd0d538e9d8" providerId="ADAL" clId="{336F967E-6336-4FDA-8982-2A3C94B04EB8}" dt="2022-09-27T03:38:29.459" v="2" actId="478"/>
          <ac:picMkLst>
            <pc:docMk/>
            <pc:sldMk cId="0" sldId="257"/>
            <ac:picMk id="1070" creationId="{00000000-0000-0000-0000-000000000000}"/>
          </ac:picMkLst>
        </pc:picChg>
      </pc:sldChg>
      <pc:sldChg chg="addSp delSp modSp mod">
        <pc:chgData name="Moch Syifa" userId="a2987799-111e-4044-8e5d-cdd0d538e9d8" providerId="ADAL" clId="{336F967E-6336-4FDA-8982-2A3C94B04EB8}" dt="2022-09-27T07:02:59.150" v="370" actId="1076"/>
        <pc:sldMkLst>
          <pc:docMk/>
          <pc:sldMk cId="0" sldId="273"/>
        </pc:sldMkLst>
        <pc:spChg chg="add mod ord">
          <ac:chgData name="Moch Syifa" userId="a2987799-111e-4044-8e5d-cdd0d538e9d8" providerId="ADAL" clId="{336F967E-6336-4FDA-8982-2A3C94B04EB8}" dt="2022-09-27T07:02:54.573" v="369" actId="1076"/>
          <ac:spMkLst>
            <pc:docMk/>
            <pc:sldMk cId="0" sldId="273"/>
            <ac:spMk id="8" creationId="{88D7960D-5029-4483-C967-47BEBA621E34}"/>
          </ac:spMkLst>
        </pc:spChg>
        <pc:spChg chg="del topLvl">
          <ac:chgData name="Moch Syifa" userId="a2987799-111e-4044-8e5d-cdd0d538e9d8" providerId="ADAL" clId="{336F967E-6336-4FDA-8982-2A3C94B04EB8}" dt="2022-09-27T06:33:42.209" v="168" actId="478"/>
          <ac:spMkLst>
            <pc:docMk/>
            <pc:sldMk cId="0" sldId="273"/>
            <ac:spMk id="1327" creationId="{00000000-0000-0000-0000-000000000000}"/>
          </ac:spMkLst>
        </pc:spChg>
        <pc:spChg chg="mod">
          <ac:chgData name="Moch Syifa" userId="a2987799-111e-4044-8e5d-cdd0d538e9d8" providerId="ADAL" clId="{336F967E-6336-4FDA-8982-2A3C94B04EB8}" dt="2022-09-27T06:24:00.050" v="156" actId="20577"/>
          <ac:spMkLst>
            <pc:docMk/>
            <pc:sldMk cId="0" sldId="273"/>
            <ac:spMk id="1330" creationId="{00000000-0000-0000-0000-000000000000}"/>
          </ac:spMkLst>
        </pc:spChg>
        <pc:spChg chg="mod">
          <ac:chgData name="Moch Syifa" userId="a2987799-111e-4044-8e5d-cdd0d538e9d8" providerId="ADAL" clId="{336F967E-6336-4FDA-8982-2A3C94B04EB8}" dt="2022-09-27T07:02:59.150" v="370" actId="1076"/>
          <ac:spMkLst>
            <pc:docMk/>
            <pc:sldMk cId="0" sldId="273"/>
            <ac:spMk id="1331" creationId="{00000000-0000-0000-0000-000000000000}"/>
          </ac:spMkLst>
        </pc:spChg>
        <pc:grpChg chg="del mod">
          <ac:chgData name="Moch Syifa" userId="a2987799-111e-4044-8e5d-cdd0d538e9d8" providerId="ADAL" clId="{336F967E-6336-4FDA-8982-2A3C94B04EB8}" dt="2022-09-27T06:33:42.209" v="168" actId="478"/>
          <ac:grpSpMkLst>
            <pc:docMk/>
            <pc:sldMk cId="0" sldId="273"/>
            <ac:grpSpMk id="1329" creationId="{00000000-0000-0000-0000-000000000000}"/>
          </ac:grpSpMkLst>
        </pc:grpChg>
        <pc:picChg chg="add mod modCrop">
          <ac:chgData name="Moch Syifa" userId="a2987799-111e-4044-8e5d-cdd0d538e9d8" providerId="ADAL" clId="{336F967E-6336-4FDA-8982-2A3C94B04EB8}" dt="2022-09-27T06:44:37.440" v="275" actId="1440"/>
          <ac:picMkLst>
            <pc:docMk/>
            <pc:sldMk cId="0" sldId="273"/>
            <ac:picMk id="3" creationId="{06B8DDB3-6ECD-0A91-1668-ECB06E91DF7A}"/>
          </ac:picMkLst>
        </pc:picChg>
        <pc:picChg chg="add mod modCrop">
          <ac:chgData name="Moch Syifa" userId="a2987799-111e-4044-8e5d-cdd0d538e9d8" providerId="ADAL" clId="{336F967E-6336-4FDA-8982-2A3C94B04EB8}" dt="2022-09-27T06:44:40.791" v="276" actId="1440"/>
          <ac:picMkLst>
            <pc:docMk/>
            <pc:sldMk cId="0" sldId="273"/>
            <ac:picMk id="5" creationId="{1D0B663D-93F1-F84B-5C6C-DDA921ED17EA}"/>
          </ac:picMkLst>
        </pc:picChg>
        <pc:picChg chg="add mod modCrop">
          <ac:chgData name="Moch Syifa" userId="a2987799-111e-4044-8e5d-cdd0d538e9d8" providerId="ADAL" clId="{336F967E-6336-4FDA-8982-2A3C94B04EB8}" dt="2022-09-27T06:44:30.463" v="273" actId="1440"/>
          <ac:picMkLst>
            <pc:docMk/>
            <pc:sldMk cId="0" sldId="273"/>
            <ac:picMk id="7" creationId="{8774F7E9-2626-1B5F-4406-AA3931336ABE}"/>
          </ac:picMkLst>
        </pc:picChg>
        <pc:picChg chg="mod topLvl">
          <ac:chgData name="Moch Syifa" userId="a2987799-111e-4044-8e5d-cdd0d538e9d8" providerId="ADAL" clId="{336F967E-6336-4FDA-8982-2A3C94B04EB8}" dt="2022-09-27T06:44:33.377" v="274" actId="1440"/>
          <ac:picMkLst>
            <pc:docMk/>
            <pc:sldMk cId="0" sldId="273"/>
            <ac:picMk id="1328" creationId="{00000000-0000-0000-0000-000000000000}"/>
          </ac:picMkLst>
        </pc:picChg>
      </pc:sldChg>
      <pc:sldChg chg="addSp delSp modSp mod">
        <pc:chgData name="Moch Syifa" userId="a2987799-111e-4044-8e5d-cdd0d538e9d8" providerId="ADAL" clId="{336F967E-6336-4FDA-8982-2A3C94B04EB8}" dt="2022-09-27T06:14:13.069" v="117" actId="122"/>
        <pc:sldMkLst>
          <pc:docMk/>
          <pc:sldMk cId="436487292" sldId="438"/>
        </pc:sldMkLst>
        <pc:spChg chg="mod">
          <ac:chgData name="Moch Syifa" userId="a2987799-111e-4044-8e5d-cdd0d538e9d8" providerId="ADAL" clId="{336F967E-6336-4FDA-8982-2A3C94B04EB8}" dt="2022-09-27T06:14:13.069" v="117" actId="122"/>
          <ac:spMkLst>
            <pc:docMk/>
            <pc:sldMk cId="436487292" sldId="438"/>
            <ac:spMk id="75777" creationId="{00000000-0000-0000-0000-000000000000}"/>
          </ac:spMkLst>
        </pc:spChg>
        <pc:picChg chg="add mod">
          <ac:chgData name="Moch Syifa" userId="a2987799-111e-4044-8e5d-cdd0d538e9d8" providerId="ADAL" clId="{336F967E-6336-4FDA-8982-2A3C94B04EB8}" dt="2022-09-27T06:14:07.295" v="116" actId="14100"/>
          <ac:picMkLst>
            <pc:docMk/>
            <pc:sldMk cId="436487292" sldId="438"/>
            <ac:picMk id="10" creationId="{52FBFFAB-1DC2-A9DE-D974-7253F8B47CBB}"/>
          </ac:picMkLst>
        </pc:picChg>
        <pc:picChg chg="del">
          <ac:chgData name="Moch Syifa" userId="a2987799-111e-4044-8e5d-cdd0d538e9d8" providerId="ADAL" clId="{336F967E-6336-4FDA-8982-2A3C94B04EB8}" dt="2022-09-27T06:13:56.132" v="113" actId="478"/>
          <ac:picMkLst>
            <pc:docMk/>
            <pc:sldMk cId="436487292" sldId="438"/>
            <ac:picMk id="75785" creationId="{00000000-0000-0000-0000-000000000000}"/>
          </ac:picMkLst>
        </pc:picChg>
      </pc:sldChg>
      <pc:sldChg chg="addSp delSp modSp mod">
        <pc:chgData name="Moch Syifa" userId="a2987799-111e-4044-8e5d-cdd0d538e9d8" providerId="ADAL" clId="{336F967E-6336-4FDA-8982-2A3C94B04EB8}" dt="2022-09-27T07:01:18.859" v="365" actId="732"/>
        <pc:sldMkLst>
          <pc:docMk/>
          <pc:sldMk cId="1561546396" sldId="469"/>
        </pc:sldMkLst>
        <pc:spChg chg="mod">
          <ac:chgData name="Moch Syifa" userId="a2987799-111e-4044-8e5d-cdd0d538e9d8" providerId="ADAL" clId="{336F967E-6336-4FDA-8982-2A3C94B04EB8}" dt="2022-09-27T06:58:00.838" v="331" actId="1076"/>
          <ac:spMkLst>
            <pc:docMk/>
            <pc:sldMk cId="1561546396" sldId="469"/>
            <ac:spMk id="126990" creationId="{00000000-0000-0000-0000-000000000000}"/>
          </ac:spMkLst>
        </pc:spChg>
        <pc:picChg chg="add mod modCrop">
          <ac:chgData name="Moch Syifa" userId="a2987799-111e-4044-8e5d-cdd0d538e9d8" providerId="ADAL" clId="{336F967E-6336-4FDA-8982-2A3C94B04EB8}" dt="2022-09-27T06:54:57.577" v="305" actId="14100"/>
          <ac:picMkLst>
            <pc:docMk/>
            <pc:sldMk cId="1561546396" sldId="469"/>
            <ac:picMk id="3" creationId="{7D8B8297-EC82-96D7-C4CF-2501242D7C4D}"/>
          </ac:picMkLst>
        </pc:picChg>
        <pc:picChg chg="add mod ord modCrop">
          <ac:chgData name="Moch Syifa" userId="a2987799-111e-4044-8e5d-cdd0d538e9d8" providerId="ADAL" clId="{336F967E-6336-4FDA-8982-2A3C94B04EB8}" dt="2022-09-27T06:55:52.362" v="313" actId="167"/>
          <ac:picMkLst>
            <pc:docMk/>
            <pc:sldMk cId="1561546396" sldId="469"/>
            <ac:picMk id="5" creationId="{F2E35CD0-B981-A60D-8978-83FA1877703B}"/>
          </ac:picMkLst>
        </pc:picChg>
        <pc:picChg chg="add mod modCrop">
          <ac:chgData name="Moch Syifa" userId="a2987799-111e-4044-8e5d-cdd0d538e9d8" providerId="ADAL" clId="{336F967E-6336-4FDA-8982-2A3C94B04EB8}" dt="2022-09-27T06:56:58.289" v="322" actId="732"/>
          <ac:picMkLst>
            <pc:docMk/>
            <pc:sldMk cId="1561546396" sldId="469"/>
            <ac:picMk id="7" creationId="{10FC10EB-A315-50BE-6F3C-9D5E6D3862EE}"/>
          </ac:picMkLst>
        </pc:picChg>
        <pc:picChg chg="add mod modCrop">
          <ac:chgData name="Moch Syifa" userId="a2987799-111e-4044-8e5d-cdd0d538e9d8" providerId="ADAL" clId="{336F967E-6336-4FDA-8982-2A3C94B04EB8}" dt="2022-09-27T06:57:38.248" v="329" actId="732"/>
          <ac:picMkLst>
            <pc:docMk/>
            <pc:sldMk cId="1561546396" sldId="469"/>
            <ac:picMk id="9" creationId="{D1A68BD5-2EDB-C299-8C99-7369CDD7A338}"/>
          </ac:picMkLst>
        </pc:picChg>
        <pc:picChg chg="add mod modCrop">
          <ac:chgData name="Moch Syifa" userId="a2987799-111e-4044-8e5d-cdd0d538e9d8" providerId="ADAL" clId="{336F967E-6336-4FDA-8982-2A3C94B04EB8}" dt="2022-09-27T06:58:44.319" v="338" actId="732"/>
          <ac:picMkLst>
            <pc:docMk/>
            <pc:sldMk cId="1561546396" sldId="469"/>
            <ac:picMk id="11" creationId="{92632C5D-2D9E-6F97-CDA6-E34A40DE321B}"/>
          </ac:picMkLst>
        </pc:picChg>
        <pc:picChg chg="add mod modCrop">
          <ac:chgData name="Moch Syifa" userId="a2987799-111e-4044-8e5d-cdd0d538e9d8" providerId="ADAL" clId="{336F967E-6336-4FDA-8982-2A3C94B04EB8}" dt="2022-09-27T06:59:43.697" v="350" actId="732"/>
          <ac:picMkLst>
            <pc:docMk/>
            <pc:sldMk cId="1561546396" sldId="469"/>
            <ac:picMk id="13" creationId="{E9315C88-14F0-C8E4-5124-B6C21FF02DF9}"/>
          </ac:picMkLst>
        </pc:picChg>
        <pc:picChg chg="add mod modCrop">
          <ac:chgData name="Moch Syifa" userId="a2987799-111e-4044-8e5d-cdd0d538e9d8" providerId="ADAL" clId="{336F967E-6336-4FDA-8982-2A3C94B04EB8}" dt="2022-09-27T07:00:35.086" v="358" actId="732"/>
          <ac:picMkLst>
            <pc:docMk/>
            <pc:sldMk cId="1561546396" sldId="469"/>
            <ac:picMk id="15" creationId="{AA3FD322-1C1F-B144-6C9D-C346EE6806C1}"/>
          </ac:picMkLst>
        </pc:picChg>
        <pc:picChg chg="add mod modCrop">
          <ac:chgData name="Moch Syifa" userId="a2987799-111e-4044-8e5d-cdd0d538e9d8" providerId="ADAL" clId="{336F967E-6336-4FDA-8982-2A3C94B04EB8}" dt="2022-09-27T07:01:18.859" v="365" actId="732"/>
          <ac:picMkLst>
            <pc:docMk/>
            <pc:sldMk cId="1561546396" sldId="469"/>
            <ac:picMk id="17" creationId="{140C09BC-5319-8B42-6A6C-391DDEA520AF}"/>
          </ac:picMkLst>
        </pc:picChg>
        <pc:picChg chg="del">
          <ac:chgData name="Moch Syifa" userId="a2987799-111e-4044-8e5d-cdd0d538e9d8" providerId="ADAL" clId="{336F967E-6336-4FDA-8982-2A3C94B04EB8}" dt="2022-09-27T07:00:40.343" v="359" actId="478"/>
          <ac:picMkLst>
            <pc:docMk/>
            <pc:sldMk cId="1561546396" sldId="469"/>
            <ac:picMk id="126977" creationId="{00000000-0000-0000-0000-000000000000}"/>
          </ac:picMkLst>
        </pc:picChg>
        <pc:picChg chg="del">
          <ac:chgData name="Moch Syifa" userId="a2987799-111e-4044-8e5d-cdd0d538e9d8" providerId="ADAL" clId="{336F967E-6336-4FDA-8982-2A3C94B04EB8}" dt="2022-09-27T06:58:10.512" v="332" actId="478"/>
          <ac:picMkLst>
            <pc:docMk/>
            <pc:sldMk cId="1561546396" sldId="469"/>
            <ac:picMk id="126979" creationId="{00000000-0000-0000-0000-000000000000}"/>
          </ac:picMkLst>
        </pc:picChg>
        <pc:picChg chg="del">
          <ac:chgData name="Moch Syifa" userId="a2987799-111e-4044-8e5d-cdd0d538e9d8" providerId="ADAL" clId="{336F967E-6336-4FDA-8982-2A3C94B04EB8}" dt="2022-09-27T07:00:04.467" v="351" actId="478"/>
          <ac:picMkLst>
            <pc:docMk/>
            <pc:sldMk cId="1561546396" sldId="469"/>
            <ac:picMk id="126980" creationId="{00000000-0000-0000-0000-000000000000}"/>
          </ac:picMkLst>
        </pc:picChg>
        <pc:picChg chg="del">
          <ac:chgData name="Moch Syifa" userId="a2987799-111e-4044-8e5d-cdd0d538e9d8" providerId="ADAL" clId="{336F967E-6336-4FDA-8982-2A3C94B04EB8}" dt="2022-09-27T06:54:18.838" v="296" actId="478"/>
          <ac:picMkLst>
            <pc:docMk/>
            <pc:sldMk cId="1561546396" sldId="469"/>
            <ac:picMk id="126981" creationId="{00000000-0000-0000-0000-000000000000}"/>
          </ac:picMkLst>
        </pc:picChg>
        <pc:picChg chg="del">
          <ac:chgData name="Moch Syifa" userId="a2987799-111e-4044-8e5d-cdd0d538e9d8" providerId="ADAL" clId="{336F967E-6336-4FDA-8982-2A3C94B04EB8}" dt="2022-09-27T06:56:04.692" v="314" actId="478"/>
          <ac:picMkLst>
            <pc:docMk/>
            <pc:sldMk cId="1561546396" sldId="469"/>
            <ac:picMk id="126983" creationId="{00000000-0000-0000-0000-000000000000}"/>
          </ac:picMkLst>
        </pc:picChg>
        <pc:picChg chg="del">
          <ac:chgData name="Moch Syifa" userId="a2987799-111e-4044-8e5d-cdd0d538e9d8" providerId="ADAL" clId="{336F967E-6336-4FDA-8982-2A3C94B04EB8}" dt="2022-09-27T06:57:02.130" v="323" actId="478"/>
          <ac:picMkLst>
            <pc:docMk/>
            <pc:sldMk cId="1561546396" sldId="469"/>
            <ac:picMk id="126984" creationId="{00000000-0000-0000-0000-000000000000}"/>
          </ac:picMkLst>
        </pc:picChg>
        <pc:picChg chg="del">
          <ac:chgData name="Moch Syifa" userId="a2987799-111e-4044-8e5d-cdd0d538e9d8" providerId="ADAL" clId="{336F967E-6336-4FDA-8982-2A3C94B04EB8}" dt="2022-09-27T06:57:53.456" v="330" actId="478"/>
          <ac:picMkLst>
            <pc:docMk/>
            <pc:sldMk cId="1561546396" sldId="469"/>
            <ac:picMk id="126985" creationId="{00000000-0000-0000-0000-000000000000}"/>
          </ac:picMkLst>
        </pc:picChg>
        <pc:picChg chg="del mod">
          <ac:chgData name="Moch Syifa" userId="a2987799-111e-4044-8e5d-cdd0d538e9d8" providerId="ADAL" clId="{336F967E-6336-4FDA-8982-2A3C94B04EB8}" dt="2022-09-27T06:58:56.815" v="340" actId="478"/>
          <ac:picMkLst>
            <pc:docMk/>
            <pc:sldMk cId="1561546396" sldId="469"/>
            <ac:picMk id="126986" creationId="{00000000-0000-0000-0000-000000000000}"/>
          </ac:picMkLst>
        </pc:picChg>
        <pc:picChg chg="del">
          <ac:chgData name="Moch Syifa" userId="a2987799-111e-4044-8e5d-cdd0d538e9d8" providerId="ADAL" clId="{336F967E-6336-4FDA-8982-2A3C94B04EB8}" dt="2022-09-27T06:55:08.915" v="306" actId="478"/>
          <ac:picMkLst>
            <pc:docMk/>
            <pc:sldMk cId="1561546396" sldId="469"/>
            <ac:picMk id="126989" creationId="{00000000-0000-0000-0000-000000000000}"/>
          </ac:picMkLst>
        </pc:picChg>
      </pc:sldChg>
      <pc:sldChg chg="addSp delSp modSp mod">
        <pc:chgData name="Moch Syifa" userId="a2987799-111e-4044-8e5d-cdd0d538e9d8" providerId="ADAL" clId="{336F967E-6336-4FDA-8982-2A3C94B04EB8}" dt="2022-09-27T06:47:19.758" v="295" actId="1035"/>
        <pc:sldMkLst>
          <pc:docMk/>
          <pc:sldMk cId="1144298465" sldId="472"/>
        </pc:sldMkLst>
        <pc:spChg chg="mod">
          <ac:chgData name="Moch Syifa" userId="a2987799-111e-4044-8e5d-cdd0d538e9d8" providerId="ADAL" clId="{336F967E-6336-4FDA-8982-2A3C94B04EB8}" dt="2022-09-27T06:46:08.253" v="281" actId="113"/>
          <ac:spMkLst>
            <pc:docMk/>
            <pc:sldMk cId="1144298465" sldId="472"/>
            <ac:spMk id="13" creationId="{00000000-0000-0000-0000-000000000000}"/>
          </ac:spMkLst>
        </pc:spChg>
        <pc:spChg chg="mod">
          <ac:chgData name="Moch Syifa" userId="a2987799-111e-4044-8e5d-cdd0d538e9d8" providerId="ADAL" clId="{336F967E-6336-4FDA-8982-2A3C94B04EB8}" dt="2022-09-27T06:46:21.704" v="282" actId="113"/>
          <ac:spMkLst>
            <pc:docMk/>
            <pc:sldMk cId="1144298465" sldId="472"/>
            <ac:spMk id="14" creationId="{00000000-0000-0000-0000-000000000000}"/>
          </ac:spMkLst>
        </pc:spChg>
        <pc:spChg chg="mod">
          <ac:chgData name="Moch Syifa" userId="a2987799-111e-4044-8e5d-cdd0d538e9d8" providerId="ADAL" clId="{336F967E-6336-4FDA-8982-2A3C94B04EB8}" dt="2022-09-27T06:46:42.730" v="283" actId="113"/>
          <ac:spMkLst>
            <pc:docMk/>
            <pc:sldMk cId="1144298465" sldId="472"/>
            <ac:spMk id="15" creationId="{00000000-0000-0000-0000-000000000000}"/>
          </ac:spMkLst>
        </pc:spChg>
        <pc:picChg chg="add mod">
          <ac:chgData name="Moch Syifa" userId="a2987799-111e-4044-8e5d-cdd0d538e9d8" providerId="ADAL" clId="{336F967E-6336-4FDA-8982-2A3C94B04EB8}" dt="2022-09-27T06:47:13.103" v="292" actId="14100"/>
          <ac:picMkLst>
            <pc:docMk/>
            <pc:sldMk cId="1144298465" sldId="472"/>
            <ac:picMk id="5" creationId="{B9485C40-E7C1-FC37-A678-A78BAF8876D6}"/>
          </ac:picMkLst>
        </pc:picChg>
        <pc:picChg chg="del">
          <ac:chgData name="Moch Syifa" userId="a2987799-111e-4044-8e5d-cdd0d538e9d8" providerId="ADAL" clId="{336F967E-6336-4FDA-8982-2A3C94B04EB8}" dt="2022-09-27T06:18:55.687" v="125" actId="478"/>
          <ac:picMkLst>
            <pc:docMk/>
            <pc:sldMk cId="1144298465" sldId="472"/>
            <ac:picMk id="10" creationId="{EE2291E0-AB3B-9248-A105-2A7B2A5678FB}"/>
          </ac:picMkLst>
        </pc:picChg>
        <pc:picChg chg="add mod">
          <ac:chgData name="Moch Syifa" userId="a2987799-111e-4044-8e5d-cdd0d538e9d8" providerId="ADAL" clId="{336F967E-6336-4FDA-8982-2A3C94B04EB8}" dt="2022-09-27T06:47:19.758" v="295" actId="1035"/>
          <ac:picMkLst>
            <pc:docMk/>
            <pc:sldMk cId="1144298465" sldId="472"/>
            <ac:picMk id="11" creationId="{3F0D7986-9AD9-8FA2-FB53-F24878074532}"/>
          </ac:picMkLst>
        </pc:picChg>
        <pc:picChg chg="add mod">
          <ac:chgData name="Moch Syifa" userId="a2987799-111e-4044-8e5d-cdd0d538e9d8" providerId="ADAL" clId="{336F967E-6336-4FDA-8982-2A3C94B04EB8}" dt="2022-09-27T06:46:57.297" v="286" actId="1440"/>
          <ac:picMkLst>
            <pc:docMk/>
            <pc:sldMk cId="1144298465" sldId="472"/>
            <ac:picMk id="16" creationId="{02F3D41F-A67F-C48A-D5D8-93869409A194}"/>
          </ac:picMkLst>
        </pc:picChg>
        <pc:picChg chg="del">
          <ac:chgData name="Moch Syifa" userId="a2987799-111e-4044-8e5d-cdd0d538e9d8" providerId="ADAL" clId="{336F967E-6336-4FDA-8982-2A3C94B04EB8}" dt="2022-09-27T06:20:04.080" v="135" actId="478"/>
          <ac:picMkLst>
            <pc:docMk/>
            <pc:sldMk cId="1144298465" sldId="472"/>
            <ac:picMk id="20" creationId="{00000000-0000-0000-0000-000000000000}"/>
          </ac:picMkLst>
        </pc:picChg>
        <pc:picChg chg="del">
          <ac:chgData name="Moch Syifa" userId="a2987799-111e-4044-8e5d-cdd0d538e9d8" providerId="ADAL" clId="{336F967E-6336-4FDA-8982-2A3C94B04EB8}" dt="2022-09-27T06:15:28.549" v="122" actId="478"/>
          <ac:picMkLst>
            <pc:docMk/>
            <pc:sldMk cId="1144298465" sldId="472"/>
            <ac:picMk id="24" creationId="{30313E0A-CCEA-D24C-A535-77A07BD43CF7}"/>
          </ac:picMkLst>
        </pc:picChg>
        <pc:picChg chg="mod">
          <ac:chgData name="Moch Syifa" userId="a2987799-111e-4044-8e5d-cdd0d538e9d8" providerId="ADAL" clId="{336F967E-6336-4FDA-8982-2A3C94B04EB8}" dt="2022-09-27T04:00:13.205" v="84" actId="14100"/>
          <ac:picMkLst>
            <pc:docMk/>
            <pc:sldMk cId="1144298465" sldId="472"/>
            <ac:picMk id="25" creationId="{739D571D-EB34-5348-9DD8-5B6C190C2C01}"/>
          </ac:picMkLst>
        </pc:picChg>
        <pc:picChg chg="del">
          <ac:chgData name="Moch Syifa" userId="a2987799-111e-4044-8e5d-cdd0d538e9d8" providerId="ADAL" clId="{336F967E-6336-4FDA-8982-2A3C94B04EB8}" dt="2022-09-27T04:00:06.140" v="83" actId="478"/>
          <ac:picMkLst>
            <pc:docMk/>
            <pc:sldMk cId="1144298465" sldId="472"/>
            <ac:picMk id="32" creationId="{2130E4AA-4237-644F-AE29-210EB40FC44F}"/>
          </ac:picMkLst>
        </pc:picChg>
      </pc:sldChg>
      <pc:sldChg chg="modSp mod modNotesTx">
        <pc:chgData name="Moch Syifa" userId="a2987799-111e-4044-8e5d-cdd0d538e9d8" providerId="ADAL" clId="{336F967E-6336-4FDA-8982-2A3C94B04EB8}" dt="2022-09-27T08:25:48.777" v="479" actId="20577"/>
        <pc:sldMkLst>
          <pc:docMk/>
          <pc:sldMk cId="1406348020" sldId="533"/>
        </pc:sldMkLst>
        <pc:spChg chg="mod">
          <ac:chgData name="Moch Syifa" userId="a2987799-111e-4044-8e5d-cdd0d538e9d8" providerId="ADAL" clId="{336F967E-6336-4FDA-8982-2A3C94B04EB8}" dt="2022-09-27T06:14:27.785" v="118" actId="122"/>
          <ac:spMkLst>
            <pc:docMk/>
            <pc:sldMk cId="1406348020" sldId="533"/>
            <ac:spMk id="11" creationId="{5BDE0FDE-68A5-1140-AA1E-E51EE916AFB5}"/>
          </ac:spMkLst>
        </pc:spChg>
      </pc:sldChg>
      <pc:sldChg chg="modNotesTx">
        <pc:chgData name="Moch Syifa" userId="a2987799-111e-4044-8e5d-cdd0d538e9d8" providerId="ADAL" clId="{336F967E-6336-4FDA-8982-2A3C94B04EB8}" dt="2022-09-27T08:22:15.279" v="439" actId="20577"/>
        <pc:sldMkLst>
          <pc:docMk/>
          <pc:sldMk cId="4171023830" sldId="535"/>
        </pc:sldMkLst>
      </pc:sldChg>
      <pc:sldChg chg="modNotesTx">
        <pc:chgData name="Moch Syifa" userId="a2987799-111e-4044-8e5d-cdd0d538e9d8" providerId="ADAL" clId="{336F967E-6336-4FDA-8982-2A3C94B04EB8}" dt="2022-09-27T08:23:17.035" v="445" actId="20577"/>
        <pc:sldMkLst>
          <pc:docMk/>
          <pc:sldMk cId="3452114089" sldId="552"/>
        </pc:sldMkLst>
      </pc:sldChg>
      <pc:sldChg chg="addSp modSp mod">
        <pc:chgData name="Moch Syifa" userId="a2987799-111e-4044-8e5d-cdd0d538e9d8" providerId="ADAL" clId="{336F967E-6336-4FDA-8982-2A3C94B04EB8}" dt="2022-09-27T03:59:24.932" v="80" actId="1036"/>
        <pc:sldMkLst>
          <pc:docMk/>
          <pc:sldMk cId="3393339595" sldId="557"/>
        </pc:sldMkLst>
        <pc:picChg chg="add mod">
          <ac:chgData name="Moch Syifa" userId="a2987799-111e-4044-8e5d-cdd0d538e9d8" providerId="ADAL" clId="{336F967E-6336-4FDA-8982-2A3C94B04EB8}" dt="2022-09-27T03:59:24.932" v="80" actId="1036"/>
          <ac:picMkLst>
            <pc:docMk/>
            <pc:sldMk cId="3393339595" sldId="557"/>
            <ac:picMk id="3" creationId="{6C80B028-9C9F-ABA9-D26E-A1650571D3B4}"/>
          </ac:picMkLst>
        </pc:picChg>
      </pc:sldChg>
      <pc:sldChg chg="delSp modSp mod">
        <pc:chgData name="Moch Syifa" userId="a2987799-111e-4044-8e5d-cdd0d538e9d8" providerId="ADAL" clId="{336F967E-6336-4FDA-8982-2A3C94B04EB8}" dt="2022-09-27T03:59:54.823" v="82" actId="1076"/>
        <pc:sldMkLst>
          <pc:docMk/>
          <pc:sldMk cId="1919090055" sldId="560"/>
        </pc:sldMkLst>
        <pc:spChg chg="mod">
          <ac:chgData name="Moch Syifa" userId="a2987799-111e-4044-8e5d-cdd0d538e9d8" providerId="ADAL" clId="{336F967E-6336-4FDA-8982-2A3C94B04EB8}" dt="2022-09-27T03:59:54.823" v="82" actId="1076"/>
          <ac:spMkLst>
            <pc:docMk/>
            <pc:sldMk cId="1919090055" sldId="560"/>
            <ac:spMk id="26" creationId="{8C3B9B17-D72A-4562-9C83-8EF5BD4B946F}"/>
          </ac:spMkLst>
        </pc:spChg>
        <pc:picChg chg="del">
          <ac:chgData name="Moch Syifa" userId="a2987799-111e-4044-8e5d-cdd0d538e9d8" providerId="ADAL" clId="{336F967E-6336-4FDA-8982-2A3C94B04EB8}" dt="2022-09-27T03:59:45.647" v="81" actId="478"/>
          <ac:picMkLst>
            <pc:docMk/>
            <pc:sldMk cId="1919090055" sldId="560"/>
            <ac:picMk id="25" creationId="{D1DB8D0B-75A4-4AEE-8548-0B4459A336B3}"/>
          </ac:picMkLst>
        </pc:picChg>
      </pc:sldChg>
      <pc:sldChg chg="addSp delSp modSp mod">
        <pc:chgData name="Moch Syifa" userId="a2987799-111e-4044-8e5d-cdd0d538e9d8" providerId="ADAL" clId="{336F967E-6336-4FDA-8982-2A3C94B04EB8}" dt="2022-09-27T04:13:09.860" v="109" actId="1076"/>
        <pc:sldMkLst>
          <pc:docMk/>
          <pc:sldMk cId="1710828562" sldId="565"/>
        </pc:sldMkLst>
        <pc:spChg chg="mod">
          <ac:chgData name="Moch Syifa" userId="a2987799-111e-4044-8e5d-cdd0d538e9d8" providerId="ADAL" clId="{336F967E-6336-4FDA-8982-2A3C94B04EB8}" dt="2022-09-27T04:12:51.286" v="106" actId="1076"/>
          <ac:spMkLst>
            <pc:docMk/>
            <pc:sldMk cId="1710828562" sldId="565"/>
            <ac:spMk id="17" creationId="{ECF58D93-BE46-4895-9220-21FF07E8B6A0}"/>
          </ac:spMkLst>
        </pc:spChg>
        <pc:spChg chg="mod">
          <ac:chgData name="Moch Syifa" userId="a2987799-111e-4044-8e5d-cdd0d538e9d8" providerId="ADAL" clId="{336F967E-6336-4FDA-8982-2A3C94B04EB8}" dt="2022-09-27T04:12:57.688" v="107" actId="1076"/>
          <ac:spMkLst>
            <pc:docMk/>
            <pc:sldMk cId="1710828562" sldId="565"/>
            <ac:spMk id="18" creationId="{4CF72650-B0FD-4A58-A208-7D8800C56B48}"/>
          </ac:spMkLst>
        </pc:spChg>
        <pc:grpChg chg="mod">
          <ac:chgData name="Moch Syifa" userId="a2987799-111e-4044-8e5d-cdd0d538e9d8" providerId="ADAL" clId="{336F967E-6336-4FDA-8982-2A3C94B04EB8}" dt="2022-09-27T04:13:09.860" v="109" actId="1076"/>
          <ac:grpSpMkLst>
            <pc:docMk/>
            <pc:sldMk cId="1710828562" sldId="565"/>
            <ac:grpSpMk id="19" creationId="{784FBDA1-766D-4C3E-A009-732277900136}"/>
          </ac:grpSpMkLst>
        </pc:grpChg>
        <pc:picChg chg="add del mod">
          <ac:chgData name="Moch Syifa" userId="a2987799-111e-4044-8e5d-cdd0d538e9d8" providerId="ADAL" clId="{336F967E-6336-4FDA-8982-2A3C94B04EB8}" dt="2022-09-27T04:06:21.444" v="89" actId="931"/>
          <ac:picMkLst>
            <pc:docMk/>
            <pc:sldMk cId="1710828562" sldId="565"/>
            <ac:picMk id="3" creationId="{09B8E700-97A0-2F5B-93F7-A34D2C236076}"/>
          </ac:picMkLst>
        </pc:picChg>
        <pc:picChg chg="add mod ord">
          <ac:chgData name="Moch Syifa" userId="a2987799-111e-4044-8e5d-cdd0d538e9d8" providerId="ADAL" clId="{336F967E-6336-4FDA-8982-2A3C94B04EB8}" dt="2022-09-27T04:12:22.873" v="102" actId="167"/>
          <ac:picMkLst>
            <pc:docMk/>
            <pc:sldMk cId="1710828562" sldId="565"/>
            <ac:picMk id="5" creationId="{7424B4CA-2613-0B14-A221-BDC0FEB6F304}"/>
          </ac:picMkLst>
        </pc:picChg>
        <pc:picChg chg="add del">
          <ac:chgData name="Moch Syifa" userId="a2987799-111e-4044-8e5d-cdd0d538e9d8" providerId="ADAL" clId="{336F967E-6336-4FDA-8982-2A3C94B04EB8}" dt="2022-09-27T04:11:01.170" v="91" actId="478"/>
          <ac:picMkLst>
            <pc:docMk/>
            <pc:sldMk cId="1710828562" sldId="565"/>
            <ac:picMk id="16" creationId="{70C7F28D-C5FE-417D-BD1A-5BB2D98079E9}"/>
          </ac:picMkLst>
        </pc:picChg>
      </pc:sldChg>
      <pc:sldChg chg="delSp mod">
        <pc:chgData name="Moch Syifa" userId="a2987799-111e-4044-8e5d-cdd0d538e9d8" providerId="ADAL" clId="{336F967E-6336-4FDA-8982-2A3C94B04EB8}" dt="2022-09-27T08:16:55.471" v="373" actId="478"/>
        <pc:sldMkLst>
          <pc:docMk/>
          <pc:sldMk cId="3288884316" sldId="572"/>
        </pc:sldMkLst>
        <pc:spChg chg="del">
          <ac:chgData name="Moch Syifa" userId="a2987799-111e-4044-8e5d-cdd0d538e9d8" providerId="ADAL" clId="{336F967E-6336-4FDA-8982-2A3C94B04EB8}" dt="2022-09-27T08:16:54.062" v="372" actId="478"/>
          <ac:spMkLst>
            <pc:docMk/>
            <pc:sldMk cId="3288884316" sldId="572"/>
            <ac:spMk id="12" creationId="{ABBE6806-C6F0-4682-8E85-53449E8D0ED9}"/>
          </ac:spMkLst>
        </pc:spChg>
        <pc:picChg chg="del">
          <ac:chgData name="Moch Syifa" userId="a2987799-111e-4044-8e5d-cdd0d538e9d8" providerId="ADAL" clId="{336F967E-6336-4FDA-8982-2A3C94B04EB8}" dt="2022-09-27T08:16:52.480" v="371" actId="478"/>
          <ac:picMkLst>
            <pc:docMk/>
            <pc:sldMk cId="3288884316" sldId="572"/>
            <ac:picMk id="7" creationId="{2811862B-9E75-47F6-893B-8D786736B682}"/>
          </ac:picMkLst>
        </pc:picChg>
        <pc:picChg chg="del">
          <ac:chgData name="Moch Syifa" userId="a2987799-111e-4044-8e5d-cdd0d538e9d8" providerId="ADAL" clId="{336F967E-6336-4FDA-8982-2A3C94B04EB8}" dt="2022-09-27T08:16:55.471" v="373" actId="478"/>
          <ac:picMkLst>
            <pc:docMk/>
            <pc:sldMk cId="3288884316" sldId="572"/>
            <ac:picMk id="18" creationId="{E8D58725-9716-4FD6-8074-A1AC6CF2BEA7}"/>
          </ac:picMkLst>
        </pc:picChg>
      </pc:sldChg>
      <pc:sldChg chg="modNotesTx">
        <pc:chgData name="Moch Syifa" userId="a2987799-111e-4044-8e5d-cdd0d538e9d8" providerId="ADAL" clId="{336F967E-6336-4FDA-8982-2A3C94B04EB8}" dt="2022-09-27T08:20:00.580" v="379" actId="20577"/>
        <pc:sldMkLst>
          <pc:docMk/>
          <pc:sldMk cId="3951893568" sldId="573"/>
        </pc:sldMkLst>
      </pc:sldChg>
      <pc:sldChg chg="modSp mod">
        <pc:chgData name="Moch Syifa" userId="a2987799-111e-4044-8e5d-cdd0d538e9d8" providerId="ADAL" clId="{336F967E-6336-4FDA-8982-2A3C94B04EB8}" dt="2022-09-27T06:45:28.625" v="277" actId="1440"/>
        <pc:sldMkLst>
          <pc:docMk/>
          <pc:sldMk cId="303634678" sldId="574"/>
        </pc:sldMkLst>
        <pc:picChg chg="mod">
          <ac:chgData name="Moch Syifa" userId="a2987799-111e-4044-8e5d-cdd0d538e9d8" providerId="ADAL" clId="{336F967E-6336-4FDA-8982-2A3C94B04EB8}" dt="2022-09-27T06:45:28.625" v="277" actId="1440"/>
          <ac:picMkLst>
            <pc:docMk/>
            <pc:sldMk cId="303634678" sldId="574"/>
            <ac:picMk id="6" creationId="{00000000-0000-0000-0000-000000000000}"/>
          </ac:picMkLst>
        </pc:picChg>
      </pc:sldChg>
    </pc:docChg>
  </pc:docChgLst>
  <pc:docChgLst>
    <pc:chgData name="Moch Syifa" userId="a2987799-111e-4044-8e5d-cdd0d538e9d8" providerId="ADAL" clId="{48BF50BF-69E4-4205-8B60-3491DD9CEA82}"/>
    <pc:docChg chg="custSel modSld">
      <pc:chgData name="Moch Syifa" userId="a2987799-111e-4044-8e5d-cdd0d538e9d8" providerId="ADAL" clId="{48BF50BF-69E4-4205-8B60-3491DD9CEA82}" dt="2022-05-19T04:02:48.092" v="19" actId="14100"/>
      <pc:docMkLst>
        <pc:docMk/>
      </pc:docMkLst>
      <pc:sldChg chg="addSp delSp modSp mod">
        <pc:chgData name="Moch Syifa" userId="a2987799-111e-4044-8e5d-cdd0d538e9d8" providerId="ADAL" clId="{48BF50BF-69E4-4205-8B60-3491DD9CEA82}" dt="2022-05-19T04:02:15.782" v="15" actId="14100"/>
        <pc:sldMkLst>
          <pc:docMk/>
          <pc:sldMk cId="0" sldId="263"/>
        </pc:sldMkLst>
        <pc:picChg chg="del">
          <ac:chgData name="Moch Syifa" userId="a2987799-111e-4044-8e5d-cdd0d538e9d8" providerId="ADAL" clId="{48BF50BF-69E4-4205-8B60-3491DD9CEA82}" dt="2022-02-11T08:44:56.462" v="3" actId="478"/>
          <ac:picMkLst>
            <pc:docMk/>
            <pc:sldMk cId="0" sldId="263"/>
            <ac:picMk id="2" creationId="{00000000-0000-0000-0000-000000000000}"/>
          </ac:picMkLst>
        </pc:picChg>
        <pc:picChg chg="add mod">
          <ac:chgData name="Moch Syifa" userId="a2987799-111e-4044-8e5d-cdd0d538e9d8" providerId="ADAL" clId="{48BF50BF-69E4-4205-8B60-3491DD9CEA82}" dt="2022-05-19T04:02:15.782" v="15" actId="14100"/>
          <ac:picMkLst>
            <pc:docMk/>
            <pc:sldMk cId="0" sldId="263"/>
            <ac:picMk id="3" creationId="{7E6D8E0E-33F6-5955-CA4C-D954D5007549}"/>
          </ac:picMkLst>
        </pc:picChg>
        <pc:picChg chg="add del mod">
          <ac:chgData name="Moch Syifa" userId="a2987799-111e-4044-8e5d-cdd0d538e9d8" providerId="ADAL" clId="{48BF50BF-69E4-4205-8B60-3491DD9CEA82}" dt="2022-05-19T04:01:45.092" v="12" actId="478"/>
          <ac:picMkLst>
            <pc:docMk/>
            <pc:sldMk cId="0" sldId="263"/>
            <ac:picMk id="4" creationId="{F012B60B-7FF6-4EEE-B781-3F1063B744F8}"/>
          </ac:picMkLst>
        </pc:picChg>
      </pc:sldChg>
      <pc:sldChg chg="addSp delSp modSp mod">
        <pc:chgData name="Moch Syifa" userId="a2987799-111e-4044-8e5d-cdd0d538e9d8" providerId="ADAL" clId="{48BF50BF-69E4-4205-8B60-3491DD9CEA82}" dt="2022-02-11T08:42:12.663" v="2" actId="1076"/>
        <pc:sldMkLst>
          <pc:docMk/>
          <pc:sldMk cId="464312902" sldId="285"/>
        </pc:sldMkLst>
        <pc:picChg chg="add mod">
          <ac:chgData name="Moch Syifa" userId="a2987799-111e-4044-8e5d-cdd0d538e9d8" providerId="ADAL" clId="{48BF50BF-69E4-4205-8B60-3491DD9CEA82}" dt="2022-02-11T08:42:12.663" v="2" actId="1076"/>
          <ac:picMkLst>
            <pc:docMk/>
            <pc:sldMk cId="464312902" sldId="285"/>
            <ac:picMk id="17" creationId="{3DB3C79E-A2D8-4B91-A199-6A6402941937}"/>
          </ac:picMkLst>
        </pc:picChg>
        <pc:picChg chg="del">
          <ac:chgData name="Moch Syifa" userId="a2987799-111e-4044-8e5d-cdd0d538e9d8" providerId="ADAL" clId="{48BF50BF-69E4-4205-8B60-3491DD9CEA82}" dt="2022-02-11T08:42:06.425" v="1" actId="478"/>
          <ac:picMkLst>
            <pc:docMk/>
            <pc:sldMk cId="464312902" sldId="285"/>
            <ac:picMk id="18" creationId="{A4AA0386-4CF6-E54D-8C92-2DDF28BE01D1}"/>
          </ac:picMkLst>
        </pc:picChg>
      </pc:sldChg>
      <pc:sldChg chg="addSp delSp modSp mod">
        <pc:chgData name="Moch Syifa" userId="a2987799-111e-4044-8e5d-cdd0d538e9d8" providerId="ADAL" clId="{48BF50BF-69E4-4205-8B60-3491DD9CEA82}" dt="2022-05-19T04:02:48.092" v="19" actId="14100"/>
        <pc:sldMkLst>
          <pc:docMk/>
          <pc:sldMk cId="1092332174" sldId="541"/>
        </pc:sldMkLst>
        <pc:picChg chg="add del mod">
          <ac:chgData name="Moch Syifa" userId="a2987799-111e-4044-8e5d-cdd0d538e9d8" providerId="ADAL" clId="{48BF50BF-69E4-4205-8B60-3491DD9CEA82}" dt="2022-05-19T04:02:39.676" v="17" actId="478"/>
          <ac:picMkLst>
            <pc:docMk/>
            <pc:sldMk cId="1092332174" sldId="541"/>
            <ac:picMk id="3" creationId="{E810CB91-B91A-49B6-B69D-7335C1A84BA8}"/>
          </ac:picMkLst>
        </pc:picChg>
        <pc:picChg chg="del">
          <ac:chgData name="Moch Syifa" userId="a2987799-111e-4044-8e5d-cdd0d538e9d8" providerId="ADAL" clId="{48BF50BF-69E4-4205-8B60-3491DD9CEA82}" dt="2022-02-11T08:45:55.891" v="7" actId="478"/>
          <ac:picMkLst>
            <pc:docMk/>
            <pc:sldMk cId="1092332174" sldId="541"/>
            <ac:picMk id="4" creationId="{00000000-0000-0000-0000-000000000000}"/>
          </ac:picMkLst>
        </pc:picChg>
        <pc:picChg chg="add mod">
          <ac:chgData name="Moch Syifa" userId="a2987799-111e-4044-8e5d-cdd0d538e9d8" providerId="ADAL" clId="{48BF50BF-69E4-4205-8B60-3491DD9CEA82}" dt="2022-05-19T04:02:48.092" v="19" actId="14100"/>
          <ac:picMkLst>
            <pc:docMk/>
            <pc:sldMk cId="1092332174" sldId="541"/>
            <ac:picMk id="4" creationId="{51697CF5-133C-0F53-F116-0EE7A0AD4A00}"/>
          </ac:picMkLst>
        </pc:picChg>
        <pc:picChg chg="del">
          <ac:chgData name="Moch Syifa" userId="a2987799-111e-4044-8e5d-cdd0d538e9d8" providerId="ADAL" clId="{48BF50BF-69E4-4205-8B60-3491DD9CEA82}" dt="2022-02-11T08:45:58.771" v="8" actId="478"/>
          <ac:picMkLst>
            <pc:docMk/>
            <pc:sldMk cId="1092332174" sldId="541"/>
            <ac:picMk id="5"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30B08F-5296-4FD1-B393-1678EE0788F4}" type="doc">
      <dgm:prSet loTypeId="urn:microsoft.com/office/officeart/2009/3/layout/StepUpProcess" loCatId="process" qsTypeId="urn:microsoft.com/office/officeart/2005/8/quickstyle/simple1" qsCatId="simple" csTypeId="urn:microsoft.com/office/officeart/2005/8/colors/accent2_2" csCatId="accent2" phldr="1"/>
      <dgm:spPr/>
      <dgm:t>
        <a:bodyPr/>
        <a:lstStyle/>
        <a:p>
          <a:endParaRPr lang="en-ID"/>
        </a:p>
      </dgm:t>
    </dgm:pt>
    <dgm:pt modelId="{FA117C87-E006-4D08-B811-849829B242EC}">
      <dgm:prSet phldrT="[Text]"/>
      <dgm:spPr/>
      <dgm:t>
        <a:bodyPr/>
        <a:lstStyle/>
        <a:p>
          <a:r>
            <a:rPr lang="en-US" dirty="0"/>
            <a:t>Medium Disaster</a:t>
          </a:r>
          <a:endParaRPr lang="en-ID" dirty="0"/>
        </a:p>
      </dgm:t>
    </dgm:pt>
    <dgm:pt modelId="{0A7F2428-3CD5-4A45-9DB3-C3B66DD956BF}" type="parTrans" cxnId="{1520E1E9-4B90-4131-A983-FE76D4C96BC0}">
      <dgm:prSet/>
      <dgm:spPr/>
      <dgm:t>
        <a:bodyPr/>
        <a:lstStyle/>
        <a:p>
          <a:endParaRPr lang="en-ID"/>
        </a:p>
      </dgm:t>
    </dgm:pt>
    <dgm:pt modelId="{F25669CC-3823-4412-B335-0B4E7F851774}" type="sibTrans" cxnId="{1520E1E9-4B90-4131-A983-FE76D4C96BC0}">
      <dgm:prSet/>
      <dgm:spPr/>
      <dgm:t>
        <a:bodyPr/>
        <a:lstStyle/>
        <a:p>
          <a:endParaRPr lang="en-ID"/>
        </a:p>
      </dgm:t>
    </dgm:pt>
    <dgm:pt modelId="{14FDF872-6AA1-43AA-AF90-F38577F9CF2B}">
      <dgm:prSet phldrT="[Text]"/>
      <dgm:spPr/>
      <dgm:t>
        <a:bodyPr/>
        <a:lstStyle/>
        <a:p>
          <a:r>
            <a:rPr lang="en-US" dirty="0"/>
            <a:t>Large Disaster</a:t>
          </a:r>
          <a:endParaRPr lang="en-ID" dirty="0"/>
        </a:p>
      </dgm:t>
    </dgm:pt>
    <dgm:pt modelId="{131FCEB7-FFC0-440B-AFE4-179C91E03CC1}" type="parTrans" cxnId="{3EBCAF81-FD26-4A6F-987D-C5363107C3B8}">
      <dgm:prSet/>
      <dgm:spPr/>
      <dgm:t>
        <a:bodyPr/>
        <a:lstStyle/>
        <a:p>
          <a:endParaRPr lang="en-ID"/>
        </a:p>
      </dgm:t>
    </dgm:pt>
    <dgm:pt modelId="{41D8EDEB-A3D9-4FD6-9BFC-AE34ABA7AACC}" type="sibTrans" cxnId="{3EBCAF81-FD26-4A6F-987D-C5363107C3B8}">
      <dgm:prSet/>
      <dgm:spPr/>
      <dgm:t>
        <a:bodyPr/>
        <a:lstStyle/>
        <a:p>
          <a:endParaRPr lang="en-ID"/>
        </a:p>
      </dgm:t>
    </dgm:pt>
    <dgm:pt modelId="{0B650081-EA1E-4373-8294-3CFD9BE217E9}">
      <dgm:prSet phldrT="[Text]"/>
      <dgm:spPr/>
      <dgm:t>
        <a:bodyPr/>
        <a:lstStyle/>
        <a:p>
          <a:r>
            <a:rPr lang="en-US" dirty="0"/>
            <a:t>Catastrophic Disaster</a:t>
          </a:r>
          <a:endParaRPr lang="en-ID" dirty="0"/>
        </a:p>
      </dgm:t>
    </dgm:pt>
    <dgm:pt modelId="{CF70CB60-770C-443D-BA87-700D1143310F}" type="parTrans" cxnId="{AD9FE3CA-882F-44A3-9EC3-C7742858A6ED}">
      <dgm:prSet/>
      <dgm:spPr/>
      <dgm:t>
        <a:bodyPr/>
        <a:lstStyle/>
        <a:p>
          <a:endParaRPr lang="en-ID"/>
        </a:p>
      </dgm:t>
    </dgm:pt>
    <dgm:pt modelId="{E55F1037-C59E-4561-9F45-84F5DC296F77}" type="sibTrans" cxnId="{AD9FE3CA-882F-44A3-9EC3-C7742858A6ED}">
      <dgm:prSet/>
      <dgm:spPr/>
      <dgm:t>
        <a:bodyPr/>
        <a:lstStyle/>
        <a:p>
          <a:endParaRPr lang="en-ID"/>
        </a:p>
      </dgm:t>
    </dgm:pt>
    <dgm:pt modelId="{68DB8BF7-D198-49A0-BF66-0B1A3AECE5F0}" type="pres">
      <dgm:prSet presAssocID="{A730B08F-5296-4FD1-B393-1678EE0788F4}" presName="rootnode" presStyleCnt="0">
        <dgm:presLayoutVars>
          <dgm:chMax/>
          <dgm:chPref/>
          <dgm:dir/>
          <dgm:animLvl val="lvl"/>
        </dgm:presLayoutVars>
      </dgm:prSet>
      <dgm:spPr/>
    </dgm:pt>
    <dgm:pt modelId="{61BFC3A8-7100-481B-9953-9CBCA1570D09}" type="pres">
      <dgm:prSet presAssocID="{FA117C87-E006-4D08-B811-849829B242EC}" presName="composite" presStyleCnt="0"/>
      <dgm:spPr/>
    </dgm:pt>
    <dgm:pt modelId="{9CB031C1-8F9D-4DC9-ABBC-3E7A8CA0AECF}" type="pres">
      <dgm:prSet presAssocID="{FA117C87-E006-4D08-B811-849829B242EC}" presName="LShape" presStyleLbl="alignNode1" presStyleIdx="0" presStyleCnt="5"/>
      <dgm:spPr>
        <a:solidFill>
          <a:schemeClr val="accent4">
            <a:lumMod val="75000"/>
          </a:schemeClr>
        </a:solidFill>
      </dgm:spPr>
    </dgm:pt>
    <dgm:pt modelId="{4396DF35-2E2E-4233-AADE-E178FBAA9994}" type="pres">
      <dgm:prSet presAssocID="{FA117C87-E006-4D08-B811-849829B242EC}" presName="ParentText" presStyleLbl="revTx" presStyleIdx="0" presStyleCnt="3">
        <dgm:presLayoutVars>
          <dgm:chMax val="0"/>
          <dgm:chPref val="0"/>
          <dgm:bulletEnabled val="1"/>
        </dgm:presLayoutVars>
      </dgm:prSet>
      <dgm:spPr/>
    </dgm:pt>
    <dgm:pt modelId="{E612F247-C6AD-4494-A87F-269F97996C77}" type="pres">
      <dgm:prSet presAssocID="{FA117C87-E006-4D08-B811-849829B242EC}" presName="Triangle" presStyleLbl="alignNode1" presStyleIdx="1" presStyleCnt="5"/>
      <dgm:spPr>
        <a:solidFill>
          <a:schemeClr val="accent4">
            <a:lumMod val="75000"/>
          </a:schemeClr>
        </a:solidFill>
      </dgm:spPr>
    </dgm:pt>
    <dgm:pt modelId="{6EAF7F8B-0C97-470C-8411-D22C49458A21}" type="pres">
      <dgm:prSet presAssocID="{F25669CC-3823-4412-B335-0B4E7F851774}" presName="sibTrans" presStyleCnt="0"/>
      <dgm:spPr/>
    </dgm:pt>
    <dgm:pt modelId="{3EAF3BEF-3E5A-4380-A3B2-E43A649B4FD8}" type="pres">
      <dgm:prSet presAssocID="{F25669CC-3823-4412-B335-0B4E7F851774}" presName="space" presStyleCnt="0"/>
      <dgm:spPr/>
    </dgm:pt>
    <dgm:pt modelId="{0038E052-2FDD-41A2-9323-74A9C4E67684}" type="pres">
      <dgm:prSet presAssocID="{14FDF872-6AA1-43AA-AF90-F38577F9CF2B}" presName="composite" presStyleCnt="0"/>
      <dgm:spPr/>
    </dgm:pt>
    <dgm:pt modelId="{2A65CCBC-C558-4437-A7D3-0FB46F054A5C}" type="pres">
      <dgm:prSet presAssocID="{14FDF872-6AA1-43AA-AF90-F38577F9CF2B}" presName="LShape" presStyleLbl="alignNode1" presStyleIdx="2" presStyleCnt="5"/>
      <dgm:spPr>
        <a:solidFill>
          <a:schemeClr val="accent4">
            <a:lumMod val="75000"/>
          </a:schemeClr>
        </a:solidFill>
      </dgm:spPr>
    </dgm:pt>
    <dgm:pt modelId="{E57494A7-B2B4-40D0-9886-471E2A437807}" type="pres">
      <dgm:prSet presAssocID="{14FDF872-6AA1-43AA-AF90-F38577F9CF2B}" presName="ParentText" presStyleLbl="revTx" presStyleIdx="1" presStyleCnt="3">
        <dgm:presLayoutVars>
          <dgm:chMax val="0"/>
          <dgm:chPref val="0"/>
          <dgm:bulletEnabled val="1"/>
        </dgm:presLayoutVars>
      </dgm:prSet>
      <dgm:spPr/>
    </dgm:pt>
    <dgm:pt modelId="{5E39BF4B-33CA-425C-9DA8-183F660E860C}" type="pres">
      <dgm:prSet presAssocID="{14FDF872-6AA1-43AA-AF90-F38577F9CF2B}" presName="Triangle" presStyleLbl="alignNode1" presStyleIdx="3" presStyleCnt="5"/>
      <dgm:spPr>
        <a:solidFill>
          <a:schemeClr val="accent4">
            <a:lumMod val="75000"/>
          </a:schemeClr>
        </a:solidFill>
      </dgm:spPr>
    </dgm:pt>
    <dgm:pt modelId="{FB4DE261-52F8-44AE-BFA7-DF6445713240}" type="pres">
      <dgm:prSet presAssocID="{41D8EDEB-A3D9-4FD6-9BFC-AE34ABA7AACC}" presName="sibTrans" presStyleCnt="0"/>
      <dgm:spPr/>
    </dgm:pt>
    <dgm:pt modelId="{0AA4944A-4FD7-48E7-AD54-FF24C2E33797}" type="pres">
      <dgm:prSet presAssocID="{41D8EDEB-A3D9-4FD6-9BFC-AE34ABA7AACC}" presName="space" presStyleCnt="0"/>
      <dgm:spPr/>
    </dgm:pt>
    <dgm:pt modelId="{FF718275-D165-44F0-91A8-2A371B6925FD}" type="pres">
      <dgm:prSet presAssocID="{0B650081-EA1E-4373-8294-3CFD9BE217E9}" presName="composite" presStyleCnt="0"/>
      <dgm:spPr/>
    </dgm:pt>
    <dgm:pt modelId="{547F4F72-DD63-476A-9108-BC82D9FED75D}" type="pres">
      <dgm:prSet presAssocID="{0B650081-EA1E-4373-8294-3CFD9BE217E9}" presName="LShape" presStyleLbl="alignNode1" presStyleIdx="4" presStyleCnt="5"/>
      <dgm:spPr>
        <a:solidFill>
          <a:schemeClr val="accent4">
            <a:lumMod val="75000"/>
          </a:schemeClr>
        </a:solidFill>
      </dgm:spPr>
    </dgm:pt>
    <dgm:pt modelId="{9CDC774E-EDF6-42D9-B469-6FDC14867009}" type="pres">
      <dgm:prSet presAssocID="{0B650081-EA1E-4373-8294-3CFD9BE217E9}" presName="ParentText" presStyleLbl="revTx" presStyleIdx="2" presStyleCnt="3">
        <dgm:presLayoutVars>
          <dgm:chMax val="0"/>
          <dgm:chPref val="0"/>
          <dgm:bulletEnabled val="1"/>
        </dgm:presLayoutVars>
      </dgm:prSet>
      <dgm:spPr/>
    </dgm:pt>
  </dgm:ptLst>
  <dgm:cxnLst>
    <dgm:cxn modelId="{75E2202B-C984-488D-A34F-212E7B9AAB8B}" type="presOf" srcId="{A730B08F-5296-4FD1-B393-1678EE0788F4}" destId="{68DB8BF7-D198-49A0-BF66-0B1A3AECE5F0}" srcOrd="0" destOrd="0" presId="urn:microsoft.com/office/officeart/2009/3/layout/StepUpProcess"/>
    <dgm:cxn modelId="{3EBCAF81-FD26-4A6F-987D-C5363107C3B8}" srcId="{A730B08F-5296-4FD1-B393-1678EE0788F4}" destId="{14FDF872-6AA1-43AA-AF90-F38577F9CF2B}" srcOrd="1" destOrd="0" parTransId="{131FCEB7-FFC0-440B-AFE4-179C91E03CC1}" sibTransId="{41D8EDEB-A3D9-4FD6-9BFC-AE34ABA7AACC}"/>
    <dgm:cxn modelId="{AD9FE3CA-882F-44A3-9EC3-C7742858A6ED}" srcId="{A730B08F-5296-4FD1-B393-1678EE0788F4}" destId="{0B650081-EA1E-4373-8294-3CFD9BE217E9}" srcOrd="2" destOrd="0" parTransId="{CF70CB60-770C-443D-BA87-700D1143310F}" sibTransId="{E55F1037-C59E-4561-9F45-84F5DC296F77}"/>
    <dgm:cxn modelId="{FCEC2BD0-9FE4-4368-9A03-304E92F3C2D3}" type="presOf" srcId="{FA117C87-E006-4D08-B811-849829B242EC}" destId="{4396DF35-2E2E-4233-AADE-E178FBAA9994}" srcOrd="0" destOrd="0" presId="urn:microsoft.com/office/officeart/2009/3/layout/StepUpProcess"/>
    <dgm:cxn modelId="{5436C7D0-6FF7-4D3F-8A25-612A7EF50434}" type="presOf" srcId="{0B650081-EA1E-4373-8294-3CFD9BE217E9}" destId="{9CDC774E-EDF6-42D9-B469-6FDC14867009}" srcOrd="0" destOrd="0" presId="urn:microsoft.com/office/officeart/2009/3/layout/StepUpProcess"/>
    <dgm:cxn modelId="{1520E1E9-4B90-4131-A983-FE76D4C96BC0}" srcId="{A730B08F-5296-4FD1-B393-1678EE0788F4}" destId="{FA117C87-E006-4D08-B811-849829B242EC}" srcOrd="0" destOrd="0" parTransId="{0A7F2428-3CD5-4A45-9DB3-C3B66DD956BF}" sibTransId="{F25669CC-3823-4412-B335-0B4E7F851774}"/>
    <dgm:cxn modelId="{490201FC-552B-4D1F-91D0-089F06ECFC32}" type="presOf" srcId="{14FDF872-6AA1-43AA-AF90-F38577F9CF2B}" destId="{E57494A7-B2B4-40D0-9886-471E2A437807}" srcOrd="0" destOrd="0" presId="urn:microsoft.com/office/officeart/2009/3/layout/StepUpProcess"/>
    <dgm:cxn modelId="{F9C52217-5F82-4EAD-8FF0-B701B311FDAD}" type="presParOf" srcId="{68DB8BF7-D198-49A0-BF66-0B1A3AECE5F0}" destId="{61BFC3A8-7100-481B-9953-9CBCA1570D09}" srcOrd="0" destOrd="0" presId="urn:microsoft.com/office/officeart/2009/3/layout/StepUpProcess"/>
    <dgm:cxn modelId="{37453FC6-EA2F-466E-A5A3-7E6E881EA931}" type="presParOf" srcId="{61BFC3A8-7100-481B-9953-9CBCA1570D09}" destId="{9CB031C1-8F9D-4DC9-ABBC-3E7A8CA0AECF}" srcOrd="0" destOrd="0" presId="urn:microsoft.com/office/officeart/2009/3/layout/StepUpProcess"/>
    <dgm:cxn modelId="{60C4D4A9-4577-4DBB-A6CD-591297CA61BD}" type="presParOf" srcId="{61BFC3A8-7100-481B-9953-9CBCA1570D09}" destId="{4396DF35-2E2E-4233-AADE-E178FBAA9994}" srcOrd="1" destOrd="0" presId="urn:microsoft.com/office/officeart/2009/3/layout/StepUpProcess"/>
    <dgm:cxn modelId="{AF783D9C-01BE-450A-B47B-47B830D1A353}" type="presParOf" srcId="{61BFC3A8-7100-481B-9953-9CBCA1570D09}" destId="{E612F247-C6AD-4494-A87F-269F97996C77}" srcOrd="2" destOrd="0" presId="urn:microsoft.com/office/officeart/2009/3/layout/StepUpProcess"/>
    <dgm:cxn modelId="{CDBDE50B-3336-4DB6-86A1-A613CCB1F226}" type="presParOf" srcId="{68DB8BF7-D198-49A0-BF66-0B1A3AECE5F0}" destId="{6EAF7F8B-0C97-470C-8411-D22C49458A21}" srcOrd="1" destOrd="0" presId="urn:microsoft.com/office/officeart/2009/3/layout/StepUpProcess"/>
    <dgm:cxn modelId="{74CF118F-DEBB-4998-BB1A-C3C511B7EB71}" type="presParOf" srcId="{6EAF7F8B-0C97-470C-8411-D22C49458A21}" destId="{3EAF3BEF-3E5A-4380-A3B2-E43A649B4FD8}" srcOrd="0" destOrd="0" presId="urn:microsoft.com/office/officeart/2009/3/layout/StepUpProcess"/>
    <dgm:cxn modelId="{C7DCDE3B-36B3-449C-95D8-E67B3F01C180}" type="presParOf" srcId="{68DB8BF7-D198-49A0-BF66-0B1A3AECE5F0}" destId="{0038E052-2FDD-41A2-9323-74A9C4E67684}" srcOrd="2" destOrd="0" presId="urn:microsoft.com/office/officeart/2009/3/layout/StepUpProcess"/>
    <dgm:cxn modelId="{6232FDA7-0662-49C9-8B21-804D402D74CF}" type="presParOf" srcId="{0038E052-2FDD-41A2-9323-74A9C4E67684}" destId="{2A65CCBC-C558-4437-A7D3-0FB46F054A5C}" srcOrd="0" destOrd="0" presId="urn:microsoft.com/office/officeart/2009/3/layout/StepUpProcess"/>
    <dgm:cxn modelId="{28F31834-119A-4113-BF44-B1EA9D19FC7A}" type="presParOf" srcId="{0038E052-2FDD-41A2-9323-74A9C4E67684}" destId="{E57494A7-B2B4-40D0-9886-471E2A437807}" srcOrd="1" destOrd="0" presId="urn:microsoft.com/office/officeart/2009/3/layout/StepUpProcess"/>
    <dgm:cxn modelId="{38E717D4-30D6-4944-AB70-09217A9B9D31}" type="presParOf" srcId="{0038E052-2FDD-41A2-9323-74A9C4E67684}" destId="{5E39BF4B-33CA-425C-9DA8-183F660E860C}" srcOrd="2" destOrd="0" presId="urn:microsoft.com/office/officeart/2009/3/layout/StepUpProcess"/>
    <dgm:cxn modelId="{5D1A1B90-A011-4698-87CF-B54871E53928}" type="presParOf" srcId="{68DB8BF7-D198-49A0-BF66-0B1A3AECE5F0}" destId="{FB4DE261-52F8-44AE-BFA7-DF6445713240}" srcOrd="3" destOrd="0" presId="urn:microsoft.com/office/officeart/2009/3/layout/StepUpProcess"/>
    <dgm:cxn modelId="{08E4FBF8-3695-4847-9383-DFABD9EBBB8A}" type="presParOf" srcId="{FB4DE261-52F8-44AE-BFA7-DF6445713240}" destId="{0AA4944A-4FD7-48E7-AD54-FF24C2E33797}" srcOrd="0" destOrd="0" presId="urn:microsoft.com/office/officeart/2009/3/layout/StepUpProcess"/>
    <dgm:cxn modelId="{E158D26E-FD7A-412E-948A-8F9E8A8E5231}" type="presParOf" srcId="{68DB8BF7-D198-49A0-BF66-0B1A3AECE5F0}" destId="{FF718275-D165-44F0-91A8-2A371B6925FD}" srcOrd="4" destOrd="0" presId="urn:microsoft.com/office/officeart/2009/3/layout/StepUpProcess"/>
    <dgm:cxn modelId="{9F4E05D6-7043-4604-920A-A06726528F6F}" type="presParOf" srcId="{FF718275-D165-44F0-91A8-2A371B6925FD}" destId="{547F4F72-DD63-476A-9108-BC82D9FED75D}" srcOrd="0" destOrd="0" presId="urn:microsoft.com/office/officeart/2009/3/layout/StepUpProcess"/>
    <dgm:cxn modelId="{C54474BC-749E-49D1-8D2D-B122593931AC}" type="presParOf" srcId="{FF718275-D165-44F0-91A8-2A371B6925FD}" destId="{9CDC774E-EDF6-42D9-B469-6FDC14867009}" srcOrd="1" destOrd="0" presId="urn:microsoft.com/office/officeart/2009/3/layout/StepUpProcess"/>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62DC63-3531-4F60-96E4-92253FC80D1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ID"/>
        </a:p>
      </dgm:t>
    </dgm:pt>
    <dgm:pt modelId="{C33C6B39-A9F2-499C-BF2D-FE97DD4D394F}">
      <dgm:prSet phldrT="[Text]" phldr="1"/>
      <dgm:spPr/>
      <dgm:t>
        <a:bodyPr/>
        <a:lstStyle/>
        <a:p>
          <a:endParaRPr lang="en-ID">
            <a:solidFill>
              <a:schemeClr val="bg1"/>
            </a:solidFill>
          </a:endParaRPr>
        </a:p>
      </dgm:t>
    </dgm:pt>
    <dgm:pt modelId="{80AE3429-DF34-4796-8025-3C81DB9181F1}" type="sibTrans" cxnId="{26A142E2-A0BF-4468-818C-3F22BEA066CD}">
      <dgm:prSet/>
      <dgm:spPr/>
      <dgm:t>
        <a:bodyPr/>
        <a:lstStyle/>
        <a:p>
          <a:endParaRPr lang="en-ID"/>
        </a:p>
      </dgm:t>
    </dgm:pt>
    <dgm:pt modelId="{F9FCE018-C381-4204-AC9D-BA97DE1FBD58}" type="parTrans" cxnId="{26A142E2-A0BF-4468-818C-3F22BEA066CD}">
      <dgm:prSet/>
      <dgm:spPr/>
      <dgm:t>
        <a:bodyPr/>
        <a:lstStyle/>
        <a:p>
          <a:endParaRPr lang="en-ID"/>
        </a:p>
      </dgm:t>
    </dgm:pt>
    <dgm:pt modelId="{2EAF3656-9D69-487A-AEF2-0C6A42B72EB8}">
      <dgm:prSet phldrT="[Text]" phldr="1"/>
      <dgm:spPr/>
      <dgm:t>
        <a:bodyPr/>
        <a:lstStyle/>
        <a:p>
          <a:endParaRPr lang="en-ID">
            <a:solidFill>
              <a:schemeClr val="bg1"/>
            </a:solidFill>
          </a:endParaRPr>
        </a:p>
      </dgm:t>
    </dgm:pt>
    <dgm:pt modelId="{D94FB9EA-12CE-4428-82E9-9533BC52CD0B}" type="sibTrans" cxnId="{140BDC30-344C-4471-8A97-BB6E017DF559}">
      <dgm:prSet/>
      <dgm:spPr/>
      <dgm:t>
        <a:bodyPr/>
        <a:lstStyle/>
        <a:p>
          <a:endParaRPr lang="en-ID"/>
        </a:p>
      </dgm:t>
    </dgm:pt>
    <dgm:pt modelId="{39203AF1-2AE0-43E1-82C9-4731E49B1F09}" type="parTrans" cxnId="{140BDC30-344C-4471-8A97-BB6E017DF559}">
      <dgm:prSet/>
      <dgm:spPr/>
      <dgm:t>
        <a:bodyPr/>
        <a:lstStyle/>
        <a:p>
          <a:endParaRPr lang="en-ID"/>
        </a:p>
      </dgm:t>
    </dgm:pt>
    <dgm:pt modelId="{E4335465-0BDF-4225-A946-BC0D9DE5F7F5}">
      <dgm:prSet phldrT="[Text]" phldr="1"/>
      <dgm:spPr/>
      <dgm:t>
        <a:bodyPr/>
        <a:lstStyle/>
        <a:p>
          <a:endParaRPr lang="en-ID" dirty="0">
            <a:solidFill>
              <a:schemeClr val="bg1"/>
            </a:solidFill>
          </a:endParaRPr>
        </a:p>
      </dgm:t>
    </dgm:pt>
    <dgm:pt modelId="{13A795B8-6EBF-494D-9D2B-873A7FA6B653}" type="sibTrans" cxnId="{2ADCBBE2-C80D-4D2D-AA83-75147E7B15DF}">
      <dgm:prSet/>
      <dgm:spPr/>
      <dgm:t>
        <a:bodyPr/>
        <a:lstStyle/>
        <a:p>
          <a:endParaRPr lang="en-ID"/>
        </a:p>
      </dgm:t>
    </dgm:pt>
    <dgm:pt modelId="{A45FE0E9-1AB2-4510-B709-F140CAC0200B}" type="parTrans" cxnId="{2ADCBBE2-C80D-4D2D-AA83-75147E7B15DF}">
      <dgm:prSet/>
      <dgm:spPr/>
      <dgm:t>
        <a:bodyPr/>
        <a:lstStyle/>
        <a:p>
          <a:endParaRPr lang="en-ID"/>
        </a:p>
      </dgm:t>
    </dgm:pt>
    <dgm:pt modelId="{62721C68-1085-423C-9B65-F47D5833ABFC}">
      <dgm:prSet phldrT="[Text]" phldr="1"/>
      <dgm:spPr/>
      <dgm:t>
        <a:bodyPr/>
        <a:lstStyle/>
        <a:p>
          <a:endParaRPr lang="en-ID" dirty="0">
            <a:solidFill>
              <a:schemeClr val="bg1"/>
            </a:solidFill>
          </a:endParaRPr>
        </a:p>
      </dgm:t>
    </dgm:pt>
    <dgm:pt modelId="{032A2602-50B2-4443-B39F-E9DA8D1F0F3E}" type="sibTrans" cxnId="{7309AE62-9B55-42FF-B557-33ECE17E5934}">
      <dgm:prSet/>
      <dgm:spPr/>
      <dgm:t>
        <a:bodyPr/>
        <a:lstStyle/>
        <a:p>
          <a:endParaRPr lang="en-ID"/>
        </a:p>
      </dgm:t>
    </dgm:pt>
    <dgm:pt modelId="{CD3DF9E4-B81F-42AE-826C-5389D420A921}" type="parTrans" cxnId="{7309AE62-9B55-42FF-B557-33ECE17E5934}">
      <dgm:prSet/>
      <dgm:spPr/>
      <dgm:t>
        <a:bodyPr/>
        <a:lstStyle/>
        <a:p>
          <a:endParaRPr lang="en-ID"/>
        </a:p>
      </dgm:t>
    </dgm:pt>
    <dgm:pt modelId="{BF1928D4-BFB6-40F9-828D-9104E2F59921}" type="pres">
      <dgm:prSet presAssocID="{6D62DC63-3531-4F60-96E4-92253FC80D15}" presName="cycle" presStyleCnt="0">
        <dgm:presLayoutVars>
          <dgm:dir/>
          <dgm:resizeHandles val="exact"/>
        </dgm:presLayoutVars>
      </dgm:prSet>
      <dgm:spPr/>
    </dgm:pt>
    <dgm:pt modelId="{991BFEBE-593B-4E62-BBCE-5D94B84B5991}" type="pres">
      <dgm:prSet presAssocID="{C33C6B39-A9F2-499C-BF2D-FE97DD4D394F}" presName="dummy" presStyleCnt="0"/>
      <dgm:spPr/>
    </dgm:pt>
    <dgm:pt modelId="{6CFFAAAD-D42D-41DD-B38D-8CC4F9E08813}" type="pres">
      <dgm:prSet presAssocID="{C33C6B39-A9F2-499C-BF2D-FE97DD4D394F}" presName="node" presStyleLbl="revTx" presStyleIdx="0" presStyleCnt="4">
        <dgm:presLayoutVars>
          <dgm:bulletEnabled val="1"/>
        </dgm:presLayoutVars>
      </dgm:prSet>
      <dgm:spPr/>
    </dgm:pt>
    <dgm:pt modelId="{03EA68BA-EA13-4740-B77D-283F81CB5598}" type="pres">
      <dgm:prSet presAssocID="{80AE3429-DF34-4796-8025-3C81DB9181F1}" presName="sibTrans" presStyleLbl="node1" presStyleIdx="0" presStyleCnt="4"/>
      <dgm:spPr/>
    </dgm:pt>
    <dgm:pt modelId="{95DB511F-992E-4CE9-8184-3B0A07774D44}" type="pres">
      <dgm:prSet presAssocID="{2EAF3656-9D69-487A-AEF2-0C6A42B72EB8}" presName="dummy" presStyleCnt="0"/>
      <dgm:spPr/>
    </dgm:pt>
    <dgm:pt modelId="{4DABA828-776A-490A-BBD9-914CB056B2B0}" type="pres">
      <dgm:prSet presAssocID="{2EAF3656-9D69-487A-AEF2-0C6A42B72EB8}" presName="node" presStyleLbl="revTx" presStyleIdx="1" presStyleCnt="4">
        <dgm:presLayoutVars>
          <dgm:bulletEnabled val="1"/>
        </dgm:presLayoutVars>
      </dgm:prSet>
      <dgm:spPr/>
    </dgm:pt>
    <dgm:pt modelId="{FE8BDDE0-A960-4B31-8F1C-37B9C72C56D6}" type="pres">
      <dgm:prSet presAssocID="{D94FB9EA-12CE-4428-82E9-9533BC52CD0B}" presName="sibTrans" presStyleLbl="node1" presStyleIdx="1" presStyleCnt="4"/>
      <dgm:spPr/>
    </dgm:pt>
    <dgm:pt modelId="{1387F805-DBD8-4A24-A150-B8C3E5F7F9FE}" type="pres">
      <dgm:prSet presAssocID="{E4335465-0BDF-4225-A946-BC0D9DE5F7F5}" presName="dummy" presStyleCnt="0"/>
      <dgm:spPr/>
    </dgm:pt>
    <dgm:pt modelId="{90C641CE-920D-4948-A968-A9D85F49FF89}" type="pres">
      <dgm:prSet presAssocID="{E4335465-0BDF-4225-A946-BC0D9DE5F7F5}" presName="node" presStyleLbl="revTx" presStyleIdx="2" presStyleCnt="4">
        <dgm:presLayoutVars>
          <dgm:bulletEnabled val="1"/>
        </dgm:presLayoutVars>
      </dgm:prSet>
      <dgm:spPr/>
    </dgm:pt>
    <dgm:pt modelId="{DBAC5E0A-D942-453C-9189-443D510A715C}" type="pres">
      <dgm:prSet presAssocID="{13A795B8-6EBF-494D-9D2B-873A7FA6B653}" presName="sibTrans" presStyleLbl="node1" presStyleIdx="2" presStyleCnt="4"/>
      <dgm:spPr/>
    </dgm:pt>
    <dgm:pt modelId="{3A34C34C-5F84-4294-ADDE-3EE1F230CFA2}" type="pres">
      <dgm:prSet presAssocID="{62721C68-1085-423C-9B65-F47D5833ABFC}" presName="dummy" presStyleCnt="0"/>
      <dgm:spPr/>
    </dgm:pt>
    <dgm:pt modelId="{51270474-7AE0-419B-9555-E3730A0BB150}" type="pres">
      <dgm:prSet presAssocID="{62721C68-1085-423C-9B65-F47D5833ABFC}" presName="node" presStyleLbl="revTx" presStyleIdx="3" presStyleCnt="4">
        <dgm:presLayoutVars>
          <dgm:bulletEnabled val="1"/>
        </dgm:presLayoutVars>
      </dgm:prSet>
      <dgm:spPr/>
    </dgm:pt>
    <dgm:pt modelId="{1D356D76-F0B8-450E-8018-AFA9FA5A0669}" type="pres">
      <dgm:prSet presAssocID="{032A2602-50B2-4443-B39F-E9DA8D1F0F3E}" presName="sibTrans" presStyleLbl="node1" presStyleIdx="3" presStyleCnt="4"/>
      <dgm:spPr/>
    </dgm:pt>
  </dgm:ptLst>
  <dgm:cxnLst>
    <dgm:cxn modelId="{F398C914-E4CA-4A53-BE8D-A13B363DE3B6}" type="presOf" srcId="{2EAF3656-9D69-487A-AEF2-0C6A42B72EB8}" destId="{4DABA828-776A-490A-BBD9-914CB056B2B0}" srcOrd="0" destOrd="0" presId="urn:microsoft.com/office/officeart/2005/8/layout/cycle1"/>
    <dgm:cxn modelId="{140BDC30-344C-4471-8A97-BB6E017DF559}" srcId="{6D62DC63-3531-4F60-96E4-92253FC80D15}" destId="{2EAF3656-9D69-487A-AEF2-0C6A42B72EB8}" srcOrd="1" destOrd="0" parTransId="{39203AF1-2AE0-43E1-82C9-4731E49B1F09}" sibTransId="{D94FB9EA-12CE-4428-82E9-9533BC52CD0B}"/>
    <dgm:cxn modelId="{76118535-8441-4AAF-A154-D68B480A2151}" type="presOf" srcId="{13A795B8-6EBF-494D-9D2B-873A7FA6B653}" destId="{DBAC5E0A-D942-453C-9189-443D510A715C}" srcOrd="0" destOrd="0" presId="urn:microsoft.com/office/officeart/2005/8/layout/cycle1"/>
    <dgm:cxn modelId="{0DBFAF35-02F0-42D1-A71B-3ED0626F5F06}" type="presOf" srcId="{C33C6B39-A9F2-499C-BF2D-FE97DD4D394F}" destId="{6CFFAAAD-D42D-41DD-B38D-8CC4F9E08813}" srcOrd="0" destOrd="0" presId="urn:microsoft.com/office/officeart/2005/8/layout/cycle1"/>
    <dgm:cxn modelId="{C6D0F840-4C48-4B94-ADAE-A5AA88EF5DBF}" type="presOf" srcId="{6D62DC63-3531-4F60-96E4-92253FC80D15}" destId="{BF1928D4-BFB6-40F9-828D-9104E2F59921}" srcOrd="0" destOrd="0" presId="urn:microsoft.com/office/officeart/2005/8/layout/cycle1"/>
    <dgm:cxn modelId="{7309AE62-9B55-42FF-B557-33ECE17E5934}" srcId="{6D62DC63-3531-4F60-96E4-92253FC80D15}" destId="{62721C68-1085-423C-9B65-F47D5833ABFC}" srcOrd="3" destOrd="0" parTransId="{CD3DF9E4-B81F-42AE-826C-5389D420A921}" sibTransId="{032A2602-50B2-4443-B39F-E9DA8D1F0F3E}"/>
    <dgm:cxn modelId="{10ADE46B-F425-4408-8147-84D43BAB6241}" type="presOf" srcId="{62721C68-1085-423C-9B65-F47D5833ABFC}" destId="{51270474-7AE0-419B-9555-E3730A0BB150}" srcOrd="0" destOrd="0" presId="urn:microsoft.com/office/officeart/2005/8/layout/cycle1"/>
    <dgm:cxn modelId="{1CF4E08C-9B11-4F93-B205-779C5713D20B}" type="presOf" srcId="{E4335465-0BDF-4225-A946-BC0D9DE5F7F5}" destId="{90C641CE-920D-4948-A968-A9D85F49FF89}" srcOrd="0" destOrd="0" presId="urn:microsoft.com/office/officeart/2005/8/layout/cycle1"/>
    <dgm:cxn modelId="{07404FA2-916A-4793-BF32-E931E11079E4}" type="presOf" srcId="{D94FB9EA-12CE-4428-82E9-9533BC52CD0B}" destId="{FE8BDDE0-A960-4B31-8F1C-37B9C72C56D6}" srcOrd="0" destOrd="0" presId="urn:microsoft.com/office/officeart/2005/8/layout/cycle1"/>
    <dgm:cxn modelId="{813793E1-FB21-413C-9B0A-138286453728}" type="presOf" srcId="{032A2602-50B2-4443-B39F-E9DA8D1F0F3E}" destId="{1D356D76-F0B8-450E-8018-AFA9FA5A0669}" srcOrd="0" destOrd="0" presId="urn:microsoft.com/office/officeart/2005/8/layout/cycle1"/>
    <dgm:cxn modelId="{26A142E2-A0BF-4468-818C-3F22BEA066CD}" srcId="{6D62DC63-3531-4F60-96E4-92253FC80D15}" destId="{C33C6B39-A9F2-499C-BF2D-FE97DD4D394F}" srcOrd="0" destOrd="0" parTransId="{F9FCE018-C381-4204-AC9D-BA97DE1FBD58}" sibTransId="{80AE3429-DF34-4796-8025-3C81DB9181F1}"/>
    <dgm:cxn modelId="{2ADCBBE2-C80D-4D2D-AA83-75147E7B15DF}" srcId="{6D62DC63-3531-4F60-96E4-92253FC80D15}" destId="{E4335465-0BDF-4225-A946-BC0D9DE5F7F5}" srcOrd="2" destOrd="0" parTransId="{A45FE0E9-1AB2-4510-B709-F140CAC0200B}" sibTransId="{13A795B8-6EBF-494D-9D2B-873A7FA6B653}"/>
    <dgm:cxn modelId="{E59DE9FC-A83B-4B59-86D8-BA890BBBBF4D}" type="presOf" srcId="{80AE3429-DF34-4796-8025-3C81DB9181F1}" destId="{03EA68BA-EA13-4740-B77D-283F81CB5598}" srcOrd="0" destOrd="0" presId="urn:microsoft.com/office/officeart/2005/8/layout/cycle1"/>
    <dgm:cxn modelId="{985D440F-8201-4267-A92E-65C9CFFC75B4}" type="presParOf" srcId="{BF1928D4-BFB6-40F9-828D-9104E2F59921}" destId="{991BFEBE-593B-4E62-BBCE-5D94B84B5991}" srcOrd="0" destOrd="0" presId="urn:microsoft.com/office/officeart/2005/8/layout/cycle1"/>
    <dgm:cxn modelId="{52AFB102-C1BE-46F9-9557-77B3323B5724}" type="presParOf" srcId="{BF1928D4-BFB6-40F9-828D-9104E2F59921}" destId="{6CFFAAAD-D42D-41DD-B38D-8CC4F9E08813}" srcOrd="1" destOrd="0" presId="urn:microsoft.com/office/officeart/2005/8/layout/cycle1"/>
    <dgm:cxn modelId="{D57A979D-51B5-48D7-85C0-27388A2F8642}" type="presParOf" srcId="{BF1928D4-BFB6-40F9-828D-9104E2F59921}" destId="{03EA68BA-EA13-4740-B77D-283F81CB5598}" srcOrd="2" destOrd="0" presId="urn:microsoft.com/office/officeart/2005/8/layout/cycle1"/>
    <dgm:cxn modelId="{B5FD902F-1FF7-4659-9920-37D8A3693468}" type="presParOf" srcId="{BF1928D4-BFB6-40F9-828D-9104E2F59921}" destId="{95DB511F-992E-4CE9-8184-3B0A07774D44}" srcOrd="3" destOrd="0" presId="urn:microsoft.com/office/officeart/2005/8/layout/cycle1"/>
    <dgm:cxn modelId="{85D289CD-3E31-4C5C-B7A4-08A8FE561509}" type="presParOf" srcId="{BF1928D4-BFB6-40F9-828D-9104E2F59921}" destId="{4DABA828-776A-490A-BBD9-914CB056B2B0}" srcOrd="4" destOrd="0" presId="urn:microsoft.com/office/officeart/2005/8/layout/cycle1"/>
    <dgm:cxn modelId="{AEE17113-6C82-4145-A090-3B3DE0D02CC6}" type="presParOf" srcId="{BF1928D4-BFB6-40F9-828D-9104E2F59921}" destId="{FE8BDDE0-A960-4B31-8F1C-37B9C72C56D6}" srcOrd="5" destOrd="0" presId="urn:microsoft.com/office/officeart/2005/8/layout/cycle1"/>
    <dgm:cxn modelId="{717C16F9-B6A1-4ED4-833C-152620D6083F}" type="presParOf" srcId="{BF1928D4-BFB6-40F9-828D-9104E2F59921}" destId="{1387F805-DBD8-4A24-A150-B8C3E5F7F9FE}" srcOrd="6" destOrd="0" presId="urn:microsoft.com/office/officeart/2005/8/layout/cycle1"/>
    <dgm:cxn modelId="{B28623AE-B2F2-435F-9236-B9CD42118787}" type="presParOf" srcId="{BF1928D4-BFB6-40F9-828D-9104E2F59921}" destId="{90C641CE-920D-4948-A968-A9D85F49FF89}" srcOrd="7" destOrd="0" presId="urn:microsoft.com/office/officeart/2005/8/layout/cycle1"/>
    <dgm:cxn modelId="{E6F95A19-F978-44C7-866C-4B10FC5D3001}" type="presParOf" srcId="{BF1928D4-BFB6-40F9-828D-9104E2F59921}" destId="{DBAC5E0A-D942-453C-9189-443D510A715C}" srcOrd="8" destOrd="0" presId="urn:microsoft.com/office/officeart/2005/8/layout/cycle1"/>
    <dgm:cxn modelId="{7D9B97BA-5097-4D44-8E38-B41F2D0D6256}" type="presParOf" srcId="{BF1928D4-BFB6-40F9-828D-9104E2F59921}" destId="{3A34C34C-5F84-4294-ADDE-3EE1F230CFA2}" srcOrd="9" destOrd="0" presId="urn:microsoft.com/office/officeart/2005/8/layout/cycle1"/>
    <dgm:cxn modelId="{E8830B65-03EA-4B55-AFAA-F3DAA164494A}" type="presParOf" srcId="{BF1928D4-BFB6-40F9-828D-9104E2F59921}" destId="{51270474-7AE0-419B-9555-E3730A0BB150}" srcOrd="10" destOrd="0" presId="urn:microsoft.com/office/officeart/2005/8/layout/cycle1"/>
    <dgm:cxn modelId="{AF9911A6-3EC4-4815-87DB-FEB3A69A6DED}" type="presParOf" srcId="{BF1928D4-BFB6-40F9-828D-9104E2F59921}" destId="{1D356D76-F0B8-450E-8018-AFA9FA5A0669}"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031C1-8F9D-4DC9-ABBC-3E7A8CA0AECF}">
      <dsp:nvSpPr>
        <dsp:cNvPr id="0" name=""/>
        <dsp:cNvSpPr/>
      </dsp:nvSpPr>
      <dsp:spPr>
        <a:xfrm rot="5400000">
          <a:off x="270779" y="586420"/>
          <a:ext cx="812299" cy="1351648"/>
        </a:xfrm>
        <a:prstGeom prst="corner">
          <a:avLst>
            <a:gd name="adj1" fmla="val 16120"/>
            <a:gd name="adj2" fmla="val 16110"/>
          </a:avLst>
        </a:prstGeom>
        <a:solidFill>
          <a:schemeClr val="accent4">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96DF35-2E2E-4233-AADE-E178FBAA9994}">
      <dsp:nvSpPr>
        <dsp:cNvPr id="0" name=""/>
        <dsp:cNvSpPr/>
      </dsp:nvSpPr>
      <dsp:spPr>
        <a:xfrm>
          <a:off x="135186" y="990272"/>
          <a:ext cx="1220275" cy="1069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Medium Disaster</a:t>
          </a:r>
          <a:endParaRPr lang="en-ID" sz="1600" kern="1200" dirty="0"/>
        </a:p>
      </dsp:txBody>
      <dsp:txXfrm>
        <a:off x="135186" y="990272"/>
        <a:ext cx="1220275" cy="1069643"/>
      </dsp:txXfrm>
    </dsp:sp>
    <dsp:sp modelId="{E612F247-C6AD-4494-A87F-269F97996C77}">
      <dsp:nvSpPr>
        <dsp:cNvPr id="0" name=""/>
        <dsp:cNvSpPr/>
      </dsp:nvSpPr>
      <dsp:spPr>
        <a:xfrm>
          <a:off x="1125221" y="486910"/>
          <a:ext cx="230240" cy="230240"/>
        </a:xfrm>
        <a:prstGeom prst="triangle">
          <a:avLst>
            <a:gd name="adj" fmla="val 100000"/>
          </a:avLst>
        </a:prstGeom>
        <a:solidFill>
          <a:schemeClr val="accent4">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65CCBC-C558-4437-A7D3-0FB46F054A5C}">
      <dsp:nvSpPr>
        <dsp:cNvPr id="0" name=""/>
        <dsp:cNvSpPr/>
      </dsp:nvSpPr>
      <dsp:spPr>
        <a:xfrm rot="5400000">
          <a:off x="1764634" y="216764"/>
          <a:ext cx="812299" cy="1351648"/>
        </a:xfrm>
        <a:prstGeom prst="corner">
          <a:avLst>
            <a:gd name="adj1" fmla="val 16120"/>
            <a:gd name="adj2" fmla="val 16110"/>
          </a:avLst>
        </a:prstGeom>
        <a:solidFill>
          <a:schemeClr val="accent4">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7494A7-B2B4-40D0-9886-471E2A437807}">
      <dsp:nvSpPr>
        <dsp:cNvPr id="0" name=""/>
        <dsp:cNvSpPr/>
      </dsp:nvSpPr>
      <dsp:spPr>
        <a:xfrm>
          <a:off x="1629041" y="620616"/>
          <a:ext cx="1220275" cy="1069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Large Disaster</a:t>
          </a:r>
          <a:endParaRPr lang="en-ID" sz="1600" kern="1200" dirty="0"/>
        </a:p>
      </dsp:txBody>
      <dsp:txXfrm>
        <a:off x="1629041" y="620616"/>
        <a:ext cx="1220275" cy="1069643"/>
      </dsp:txXfrm>
    </dsp:sp>
    <dsp:sp modelId="{5E39BF4B-33CA-425C-9DA8-183F660E860C}">
      <dsp:nvSpPr>
        <dsp:cNvPr id="0" name=""/>
        <dsp:cNvSpPr/>
      </dsp:nvSpPr>
      <dsp:spPr>
        <a:xfrm>
          <a:off x="2619076" y="117254"/>
          <a:ext cx="230240" cy="230240"/>
        </a:xfrm>
        <a:prstGeom prst="triangle">
          <a:avLst>
            <a:gd name="adj" fmla="val 100000"/>
          </a:avLst>
        </a:prstGeom>
        <a:solidFill>
          <a:schemeClr val="accent4">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7F4F72-DD63-476A-9108-BC82D9FED75D}">
      <dsp:nvSpPr>
        <dsp:cNvPr id="0" name=""/>
        <dsp:cNvSpPr/>
      </dsp:nvSpPr>
      <dsp:spPr>
        <a:xfrm rot="5400000">
          <a:off x="3258490" y="-152891"/>
          <a:ext cx="812299" cy="1351648"/>
        </a:xfrm>
        <a:prstGeom prst="corner">
          <a:avLst>
            <a:gd name="adj1" fmla="val 16120"/>
            <a:gd name="adj2" fmla="val 16110"/>
          </a:avLst>
        </a:prstGeom>
        <a:solidFill>
          <a:schemeClr val="accent4">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DC774E-EDF6-42D9-B469-6FDC14867009}">
      <dsp:nvSpPr>
        <dsp:cNvPr id="0" name=""/>
        <dsp:cNvSpPr/>
      </dsp:nvSpPr>
      <dsp:spPr>
        <a:xfrm>
          <a:off x="3122897" y="250960"/>
          <a:ext cx="1220275" cy="1069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Catastrophic Disaster</a:t>
          </a:r>
          <a:endParaRPr lang="en-ID" sz="1600" kern="1200" dirty="0"/>
        </a:p>
      </dsp:txBody>
      <dsp:txXfrm>
        <a:off x="3122897" y="250960"/>
        <a:ext cx="1220275" cy="1069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FAAAD-D42D-41DD-B38D-8CC4F9E08813}">
      <dsp:nvSpPr>
        <dsp:cNvPr id="0" name=""/>
        <dsp:cNvSpPr/>
      </dsp:nvSpPr>
      <dsp:spPr>
        <a:xfrm>
          <a:off x="2305938" y="62060"/>
          <a:ext cx="1000945" cy="1000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ID" sz="3100" kern="1200">
            <a:solidFill>
              <a:schemeClr val="bg1"/>
            </a:solidFill>
          </a:endParaRPr>
        </a:p>
      </dsp:txBody>
      <dsp:txXfrm>
        <a:off x="2305938" y="62060"/>
        <a:ext cx="1000945" cy="1000945"/>
      </dsp:txXfrm>
    </dsp:sp>
    <dsp:sp modelId="{03EA68BA-EA13-4740-B77D-283F81CB5598}">
      <dsp:nvSpPr>
        <dsp:cNvPr id="0" name=""/>
        <dsp:cNvSpPr/>
      </dsp:nvSpPr>
      <dsp:spPr>
        <a:xfrm>
          <a:off x="541998" y="-1149"/>
          <a:ext cx="2828095" cy="2828095"/>
        </a:xfrm>
        <a:prstGeom prst="circularArrow">
          <a:avLst>
            <a:gd name="adj1" fmla="val 6902"/>
            <a:gd name="adj2" fmla="val 465317"/>
            <a:gd name="adj3" fmla="val 549563"/>
            <a:gd name="adj4" fmla="val 20585120"/>
            <a:gd name="adj5" fmla="val 80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ABA828-776A-490A-BBD9-914CB056B2B0}">
      <dsp:nvSpPr>
        <dsp:cNvPr id="0" name=""/>
        <dsp:cNvSpPr/>
      </dsp:nvSpPr>
      <dsp:spPr>
        <a:xfrm>
          <a:off x="2305938" y="1762790"/>
          <a:ext cx="1000945" cy="1000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ID" sz="3100" kern="1200">
            <a:solidFill>
              <a:schemeClr val="bg1"/>
            </a:solidFill>
          </a:endParaRPr>
        </a:p>
      </dsp:txBody>
      <dsp:txXfrm>
        <a:off x="2305938" y="1762790"/>
        <a:ext cx="1000945" cy="1000945"/>
      </dsp:txXfrm>
    </dsp:sp>
    <dsp:sp modelId="{FE8BDDE0-A960-4B31-8F1C-37B9C72C56D6}">
      <dsp:nvSpPr>
        <dsp:cNvPr id="0" name=""/>
        <dsp:cNvSpPr/>
      </dsp:nvSpPr>
      <dsp:spPr>
        <a:xfrm>
          <a:off x="541998" y="-1149"/>
          <a:ext cx="2828095" cy="2828095"/>
        </a:xfrm>
        <a:prstGeom prst="circularArrow">
          <a:avLst>
            <a:gd name="adj1" fmla="val 6902"/>
            <a:gd name="adj2" fmla="val 465317"/>
            <a:gd name="adj3" fmla="val 5949563"/>
            <a:gd name="adj4" fmla="val 4385120"/>
            <a:gd name="adj5" fmla="val 80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C641CE-920D-4948-A968-A9D85F49FF89}">
      <dsp:nvSpPr>
        <dsp:cNvPr id="0" name=""/>
        <dsp:cNvSpPr/>
      </dsp:nvSpPr>
      <dsp:spPr>
        <a:xfrm>
          <a:off x="605208" y="1762790"/>
          <a:ext cx="1000945" cy="1000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ID" sz="3100" kern="1200" dirty="0">
            <a:solidFill>
              <a:schemeClr val="bg1"/>
            </a:solidFill>
          </a:endParaRPr>
        </a:p>
      </dsp:txBody>
      <dsp:txXfrm>
        <a:off x="605208" y="1762790"/>
        <a:ext cx="1000945" cy="1000945"/>
      </dsp:txXfrm>
    </dsp:sp>
    <dsp:sp modelId="{DBAC5E0A-D942-453C-9189-443D510A715C}">
      <dsp:nvSpPr>
        <dsp:cNvPr id="0" name=""/>
        <dsp:cNvSpPr/>
      </dsp:nvSpPr>
      <dsp:spPr>
        <a:xfrm>
          <a:off x="541998" y="-1149"/>
          <a:ext cx="2828095" cy="2828095"/>
        </a:xfrm>
        <a:prstGeom prst="circularArrow">
          <a:avLst>
            <a:gd name="adj1" fmla="val 6902"/>
            <a:gd name="adj2" fmla="val 465317"/>
            <a:gd name="adj3" fmla="val 11349563"/>
            <a:gd name="adj4" fmla="val 9785120"/>
            <a:gd name="adj5" fmla="val 80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270474-7AE0-419B-9555-E3730A0BB150}">
      <dsp:nvSpPr>
        <dsp:cNvPr id="0" name=""/>
        <dsp:cNvSpPr/>
      </dsp:nvSpPr>
      <dsp:spPr>
        <a:xfrm>
          <a:off x="605208" y="62060"/>
          <a:ext cx="1000945" cy="1000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ID" sz="3100" kern="1200" dirty="0">
            <a:solidFill>
              <a:schemeClr val="bg1"/>
            </a:solidFill>
          </a:endParaRPr>
        </a:p>
      </dsp:txBody>
      <dsp:txXfrm>
        <a:off x="605208" y="62060"/>
        <a:ext cx="1000945" cy="1000945"/>
      </dsp:txXfrm>
    </dsp:sp>
    <dsp:sp modelId="{1D356D76-F0B8-450E-8018-AFA9FA5A0669}">
      <dsp:nvSpPr>
        <dsp:cNvPr id="0" name=""/>
        <dsp:cNvSpPr/>
      </dsp:nvSpPr>
      <dsp:spPr>
        <a:xfrm>
          <a:off x="541998" y="-1149"/>
          <a:ext cx="2828095" cy="2828095"/>
        </a:xfrm>
        <a:prstGeom prst="circularArrow">
          <a:avLst>
            <a:gd name="adj1" fmla="val 6902"/>
            <a:gd name="adj2" fmla="val 465317"/>
            <a:gd name="adj3" fmla="val 16749563"/>
            <a:gd name="adj4" fmla="val 15185120"/>
            <a:gd name="adj5" fmla="val 80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dirty="0">
                <a:latin typeface="Calibri" panose="020F0502020204030204" pitchFamily="34" charset="0"/>
                <a:ea typeface="MS PGothic" panose="020B0600070205080204" pitchFamily="34" charset="-128"/>
                <a:cs typeface="+mn-cs"/>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0CB26131-4449-495F-86E2-90F3E9BDAC94}" type="datetimeFigureOut">
              <a:rPr lang="en-GB"/>
              <a:pPr/>
              <a:t>27/09/2022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dirty="0">
                <a:latin typeface="Calibri" panose="020F0502020204030204" pitchFamily="34" charset="0"/>
                <a:ea typeface="MS PGothic" panose="020B0600070205080204" pitchFamily="34" charset="-128"/>
                <a:cs typeface="+mn-cs"/>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EA92091-332B-40BA-9C84-594006A3BB1A}" type="slidenum">
              <a:rPr lang="en-GB"/>
              <a:pPr/>
              <a:t>‹#›</a:t>
            </a:fld>
            <a:endParaRPr lang="en-GB"/>
          </a:p>
        </p:txBody>
      </p:sp>
    </p:spTree>
    <p:extLst>
      <p:ext uri="{BB962C8B-B14F-4D97-AF65-F5344CB8AC3E}">
        <p14:creationId xmlns:p14="http://schemas.microsoft.com/office/powerpoint/2010/main" val="2820552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dirty="0">
                <a:latin typeface="Calibri" panose="020F0502020204030204" pitchFamily="34" charset="0"/>
                <a:ea typeface="MS PGothic" panose="020B0600070205080204" pitchFamily="34" charset="-128"/>
                <a:cs typeface="+mn-cs"/>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9B83D79C-149A-4610-9FD4-4B0CDAF752EC}" type="datetimeFigureOut">
              <a:rPr lang="en-GB"/>
              <a:pPr/>
              <a:t>27/09/2022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dirty="0">
                <a:latin typeface="Calibri" panose="020F0502020204030204" pitchFamily="34" charset="0"/>
                <a:ea typeface="MS PGothic" panose="020B0600070205080204" pitchFamily="34" charset="-128"/>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12646AE-1839-4D9D-84D4-8132E8730031}" type="slidenum">
              <a:rPr lang="en-GB"/>
              <a:pPr/>
              <a:t>‹#›</a:t>
            </a:fld>
            <a:endParaRPr lang="en-GB"/>
          </a:p>
        </p:txBody>
      </p:sp>
    </p:spTree>
    <p:extLst>
      <p:ext uri="{BB962C8B-B14F-4D97-AF65-F5344CB8AC3E}">
        <p14:creationId xmlns:p14="http://schemas.microsoft.com/office/powerpoint/2010/main" val="93964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142"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288"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43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574"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5011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Bagaimana</a:t>
            </a:r>
            <a:r>
              <a:rPr lang="en-US" dirty="0"/>
              <a:t> Chapter VI </a:t>
            </a:r>
            <a:r>
              <a:rPr lang="en-US" dirty="0" err="1"/>
              <a:t>dan</a:t>
            </a:r>
            <a:r>
              <a:rPr lang="en-US" baseline="0" dirty="0"/>
              <a:t> AMRG SOP </a:t>
            </a:r>
            <a:r>
              <a:rPr lang="en-US" baseline="0" dirty="0" err="1"/>
              <a:t>berkontribusi</a:t>
            </a:r>
            <a:r>
              <a:rPr lang="en-US" baseline="0" dirty="0"/>
              <a:t> </a:t>
            </a:r>
            <a:r>
              <a:rPr lang="en-US" baseline="0" dirty="0" err="1"/>
              <a:t>kepada</a:t>
            </a:r>
            <a:r>
              <a:rPr lang="en-US" baseline="0" dirty="0"/>
              <a:t> collective response for OAOR. </a:t>
            </a:r>
            <a:r>
              <a:rPr lang="en-US" baseline="0" dirty="0" err="1"/>
              <a:t>Berterima</a:t>
            </a:r>
            <a:r>
              <a:rPr lang="en-US" baseline="0" dirty="0"/>
              <a:t> </a:t>
            </a:r>
            <a:r>
              <a:rPr lang="en-US" baseline="0" dirty="0" err="1"/>
              <a:t>kasih</a:t>
            </a:r>
            <a:r>
              <a:rPr lang="en-US" baseline="0" dirty="0"/>
              <a:t> </a:t>
            </a:r>
            <a:r>
              <a:rPr lang="en-US" baseline="0" dirty="0" err="1"/>
              <a:t>kepada</a:t>
            </a:r>
            <a:r>
              <a:rPr lang="en-US" baseline="0" dirty="0"/>
              <a:t> military, ADMM </a:t>
            </a:r>
            <a:r>
              <a:rPr lang="en-US" baseline="0" dirty="0" err="1"/>
              <a:t>atas</a:t>
            </a:r>
            <a:r>
              <a:rPr lang="en-US" baseline="0" dirty="0"/>
              <a:t> </a:t>
            </a:r>
            <a:r>
              <a:rPr lang="en-US" baseline="0" dirty="0" err="1"/>
              <a:t>kontribusinya</a:t>
            </a:r>
            <a:r>
              <a:rPr lang="en-US" baseline="0" dirty="0"/>
              <a:t> </a:t>
            </a:r>
            <a:r>
              <a:rPr lang="en-US" baseline="0" dirty="0" err="1"/>
              <a:t>untuk</a:t>
            </a:r>
            <a:r>
              <a:rPr lang="en-US" baseline="0" dirty="0"/>
              <a:t> </a:t>
            </a:r>
            <a:r>
              <a:rPr lang="en-US" baseline="0" dirty="0" err="1"/>
              <a:t>meningkatkan</a:t>
            </a:r>
            <a:r>
              <a:rPr lang="en-US" baseline="0" dirty="0"/>
              <a:t> speed scale solidarity</a:t>
            </a:r>
            <a:endParaRPr lang="en-US" dirty="0"/>
          </a:p>
        </p:txBody>
      </p:sp>
      <p:sp>
        <p:nvSpPr>
          <p:cNvPr id="4" name="Slide Number Placeholder 3"/>
          <p:cNvSpPr>
            <a:spLocks noGrp="1"/>
          </p:cNvSpPr>
          <p:nvPr>
            <p:ph type="sldNum" sz="quarter" idx="10"/>
          </p:nvPr>
        </p:nvSpPr>
        <p:spPr/>
        <p:txBody>
          <a:bodyPr/>
          <a:lstStyle/>
          <a:p>
            <a:fld id="{912646AE-1839-4D9D-84D4-8132E8730031}" type="slidenum">
              <a:rPr lang="en-GB" smtClean="0"/>
              <a:pPr/>
              <a:t>20</a:t>
            </a:fld>
            <a:endParaRPr lang="en-GB"/>
          </a:p>
        </p:txBody>
      </p:sp>
    </p:spTree>
    <p:extLst>
      <p:ext uri="{BB962C8B-B14F-4D97-AF65-F5344CB8AC3E}">
        <p14:creationId xmlns:p14="http://schemas.microsoft.com/office/powerpoint/2010/main" val="730091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put the source and make it bigger –</a:t>
            </a:r>
          </a:p>
          <a:p>
            <a:endParaRPr lang="en-US" dirty="0"/>
          </a:p>
          <a:p>
            <a:r>
              <a:rPr lang="en-US" dirty="0"/>
              <a:t>This can be a suggestion for the ACMM to connect with the AHA Centre. Our recommendations:</a:t>
            </a:r>
          </a:p>
          <a:p>
            <a:pPr marL="228600" indent="-228600">
              <a:buAutoNum type="arabicPeriod"/>
            </a:pPr>
            <a:r>
              <a:rPr lang="en-US" dirty="0"/>
              <a:t>Stick to SASOP for offers and requests of assistance on HADR. And that means formally – </a:t>
            </a:r>
            <a:r>
              <a:rPr lang="en-US" dirty="0" err="1"/>
              <a:t>utlise</a:t>
            </a:r>
            <a:r>
              <a:rPr lang="en-US" dirty="0"/>
              <a:t> NFPs of AADMER. This is in line with the seven principles of OAOR – One policy framework:</a:t>
            </a:r>
            <a:r>
              <a:rPr lang="en-US" baseline="0" dirty="0"/>
              <a:t> </a:t>
            </a:r>
            <a:r>
              <a:rPr lang="en-US" dirty="0"/>
              <a:t>AADMER, One SOP: SASOP, One response plan: AJDRP, One policy body: ACDM, One point of contact: NDMOs, One regional coordinating agency: AHA Centre, One field coordination centre: JOCCA (see Operationalising OAOR book)</a:t>
            </a:r>
          </a:p>
          <a:p>
            <a:pPr marL="228600" indent="-228600">
              <a:buAutoNum type="arabicPeriod"/>
            </a:pPr>
            <a:r>
              <a:rPr lang="en-US" dirty="0"/>
              <a:t>ACMM can be one of the resources under AMRG</a:t>
            </a:r>
          </a:p>
          <a:p>
            <a:endParaRPr lang="en-US" dirty="0"/>
          </a:p>
        </p:txBody>
      </p:sp>
      <p:sp>
        <p:nvSpPr>
          <p:cNvPr id="4" name="Slide Number Placeholder 3"/>
          <p:cNvSpPr>
            <a:spLocks noGrp="1"/>
          </p:cNvSpPr>
          <p:nvPr>
            <p:ph type="sldNum" sz="quarter" idx="10"/>
          </p:nvPr>
        </p:nvSpPr>
        <p:spPr/>
        <p:txBody>
          <a:bodyPr/>
          <a:lstStyle/>
          <a:p>
            <a:fld id="{912646AE-1839-4D9D-84D4-8132E8730031}" type="slidenum">
              <a:rPr lang="en-GB" smtClean="0"/>
              <a:pPr/>
              <a:t>21</a:t>
            </a:fld>
            <a:endParaRPr lang="en-GB"/>
          </a:p>
        </p:txBody>
      </p:sp>
    </p:spTree>
    <p:extLst>
      <p:ext uri="{BB962C8B-B14F-4D97-AF65-F5344CB8AC3E}">
        <p14:creationId xmlns:p14="http://schemas.microsoft.com/office/powerpoint/2010/main" val="3965821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D2CE5436-112F-4247-8A85-BA078676DE15}" type="slidenum">
              <a:rPr lang="en-GB" sz="1200">
                <a:solidFill>
                  <a:prstClr val="black"/>
                </a:solidFill>
              </a:rPr>
              <a:pPr/>
              <a:t>22</a:t>
            </a:fld>
            <a:endParaRPr lang="en-GB" sz="1200">
              <a:solidFill>
                <a:prstClr val="black"/>
              </a:solidFill>
            </a:endParaRPr>
          </a:p>
        </p:txBody>
      </p:sp>
    </p:spTree>
    <p:extLst>
      <p:ext uri="{BB962C8B-B14F-4D97-AF65-F5344CB8AC3E}">
        <p14:creationId xmlns:p14="http://schemas.microsoft.com/office/powerpoint/2010/main" val="254881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One ASEAN One Response</a:t>
            </a:r>
            <a:endParaRPr lang="en-ID" dirty="0"/>
          </a:p>
        </p:txBody>
      </p:sp>
      <p:sp>
        <p:nvSpPr>
          <p:cNvPr id="4" name="Slide Number Placeholder 3"/>
          <p:cNvSpPr>
            <a:spLocks noGrp="1"/>
          </p:cNvSpPr>
          <p:nvPr>
            <p:ph type="sldNum" sz="quarter" idx="5"/>
          </p:nvPr>
        </p:nvSpPr>
        <p:spPr/>
        <p:txBody>
          <a:bodyPr/>
          <a:lstStyle/>
          <a:p>
            <a:fld id="{912646AE-1839-4D9D-84D4-8132E8730031}" type="slidenum">
              <a:rPr lang="en-GB" smtClean="0"/>
              <a:pPr/>
              <a:t>3</a:t>
            </a:fld>
            <a:endParaRPr lang="en-GB"/>
          </a:p>
        </p:txBody>
      </p:sp>
    </p:spTree>
    <p:extLst>
      <p:ext uri="{BB962C8B-B14F-4D97-AF65-F5344CB8AC3E}">
        <p14:creationId xmlns:p14="http://schemas.microsoft.com/office/powerpoint/2010/main" val="2400825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logo and flags</a:t>
            </a:r>
            <a:endParaRPr lang="en-ID" dirty="0"/>
          </a:p>
        </p:txBody>
      </p:sp>
      <p:sp>
        <p:nvSpPr>
          <p:cNvPr id="4" name="Slide Number Placeholder 3"/>
          <p:cNvSpPr>
            <a:spLocks noGrp="1"/>
          </p:cNvSpPr>
          <p:nvPr>
            <p:ph type="sldNum" sz="quarter" idx="5"/>
          </p:nvPr>
        </p:nvSpPr>
        <p:spPr/>
        <p:txBody>
          <a:bodyPr/>
          <a:lstStyle/>
          <a:p>
            <a:fld id="{912646AE-1839-4D9D-84D4-8132E8730031}" type="slidenum">
              <a:rPr lang="en-GB" smtClean="0"/>
              <a:pPr/>
              <a:t>5</a:t>
            </a:fld>
            <a:endParaRPr lang="en-GB"/>
          </a:p>
        </p:txBody>
      </p:sp>
    </p:spTree>
    <p:extLst>
      <p:ext uri="{BB962C8B-B14F-4D97-AF65-F5344CB8AC3E}">
        <p14:creationId xmlns:p14="http://schemas.microsoft.com/office/powerpoint/2010/main" val="970540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9771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912646AE-1839-4D9D-84D4-8132E8730031}" type="slidenum">
              <a:rPr lang="en-GB" smtClean="0"/>
              <a:pPr/>
              <a:t>8</a:t>
            </a:fld>
            <a:endParaRPr lang="en-GB"/>
          </a:p>
        </p:txBody>
      </p:sp>
    </p:spTree>
    <p:extLst>
      <p:ext uri="{BB962C8B-B14F-4D97-AF65-F5344CB8AC3E}">
        <p14:creationId xmlns:p14="http://schemas.microsoft.com/office/powerpoint/2010/main" val="534935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a:t>
            </a:r>
            <a:endParaRPr lang="en-ID" dirty="0"/>
          </a:p>
        </p:txBody>
      </p:sp>
      <p:sp>
        <p:nvSpPr>
          <p:cNvPr id="4" name="Slide Number Placeholder 3"/>
          <p:cNvSpPr>
            <a:spLocks noGrp="1"/>
          </p:cNvSpPr>
          <p:nvPr>
            <p:ph type="sldNum" sz="quarter" idx="5"/>
          </p:nvPr>
        </p:nvSpPr>
        <p:spPr/>
        <p:txBody>
          <a:bodyPr/>
          <a:lstStyle/>
          <a:p>
            <a:fld id="{912646AE-1839-4D9D-84D4-8132E8730031}" type="slidenum">
              <a:rPr lang="en-GB" smtClean="0"/>
              <a:pPr/>
              <a:t>12</a:t>
            </a:fld>
            <a:endParaRPr lang="en-GB"/>
          </a:p>
        </p:txBody>
      </p:sp>
    </p:spTree>
    <p:extLst>
      <p:ext uri="{BB962C8B-B14F-4D97-AF65-F5344CB8AC3E}">
        <p14:creationId xmlns:p14="http://schemas.microsoft.com/office/powerpoint/2010/main" val="3196151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a:t>
            </a:r>
            <a:r>
              <a:rPr lang="en-US" dirty="0" err="1"/>
              <a:t>asean</a:t>
            </a:r>
            <a:r>
              <a:rPr lang="en-US" dirty="0"/>
              <a:t> mechanism and recovery. </a:t>
            </a:r>
            <a:endParaRPr lang="en-ID" dirty="0"/>
          </a:p>
        </p:txBody>
      </p:sp>
      <p:sp>
        <p:nvSpPr>
          <p:cNvPr id="4" name="Slide Number Placeholder 3"/>
          <p:cNvSpPr>
            <a:spLocks noGrp="1"/>
          </p:cNvSpPr>
          <p:nvPr>
            <p:ph type="sldNum" sz="quarter" idx="5"/>
          </p:nvPr>
        </p:nvSpPr>
        <p:spPr/>
        <p:txBody>
          <a:bodyPr/>
          <a:lstStyle/>
          <a:p>
            <a:fld id="{912646AE-1839-4D9D-84D4-8132E8730031}" type="slidenum">
              <a:rPr lang="en-GB" smtClean="0"/>
              <a:pPr/>
              <a:t>14</a:t>
            </a:fld>
            <a:endParaRPr lang="en-GB"/>
          </a:p>
        </p:txBody>
      </p:sp>
    </p:spTree>
    <p:extLst>
      <p:ext uri="{BB962C8B-B14F-4D97-AF65-F5344CB8AC3E}">
        <p14:creationId xmlns:p14="http://schemas.microsoft.com/office/powerpoint/2010/main" val="843233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a:t>
            </a:r>
            <a:endParaRPr lang="en-ID" dirty="0"/>
          </a:p>
        </p:txBody>
      </p:sp>
      <p:sp>
        <p:nvSpPr>
          <p:cNvPr id="4" name="Slide Number Placeholder 3"/>
          <p:cNvSpPr>
            <a:spLocks noGrp="1"/>
          </p:cNvSpPr>
          <p:nvPr>
            <p:ph type="sldNum" sz="quarter" idx="5"/>
          </p:nvPr>
        </p:nvSpPr>
        <p:spPr/>
        <p:txBody>
          <a:bodyPr/>
          <a:lstStyle/>
          <a:p>
            <a:fld id="{912646AE-1839-4D9D-84D4-8132E8730031}" type="slidenum">
              <a:rPr lang="en-GB" smtClean="0"/>
              <a:pPr/>
              <a:t>15</a:t>
            </a:fld>
            <a:endParaRPr lang="en-GB"/>
          </a:p>
        </p:txBody>
      </p:sp>
    </p:spTree>
    <p:extLst>
      <p:ext uri="{BB962C8B-B14F-4D97-AF65-F5344CB8AC3E}">
        <p14:creationId xmlns:p14="http://schemas.microsoft.com/office/powerpoint/2010/main" val="3695410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Utilisation of military capabilities is clearly</a:t>
            </a:r>
            <a:r>
              <a:rPr lang="en-GB" baseline="0" dirty="0"/>
              <a:t> articulated in AADMER and OAOR Declaration</a:t>
            </a:r>
            <a:endParaRPr lang="en-GB" dirty="0"/>
          </a:p>
        </p:txBody>
      </p:sp>
      <p:sp>
        <p:nvSpPr>
          <p:cNvPr id="4" name="Slide Number Placeholder 3"/>
          <p:cNvSpPr>
            <a:spLocks noGrp="1"/>
          </p:cNvSpPr>
          <p:nvPr>
            <p:ph type="sldNum" sz="quarter" idx="5"/>
          </p:nvPr>
        </p:nvSpPr>
        <p:spPr/>
        <p:txBody>
          <a:bodyPr/>
          <a:lstStyle/>
          <a:p>
            <a:fld id="{912646AE-1839-4D9D-84D4-8132E8730031}" type="slidenum">
              <a:rPr lang="en-GB" smtClean="0"/>
              <a:pPr/>
              <a:t>19</a:t>
            </a:fld>
            <a:endParaRPr lang="en-GB"/>
          </a:p>
        </p:txBody>
      </p:sp>
    </p:spTree>
    <p:extLst>
      <p:ext uri="{BB962C8B-B14F-4D97-AF65-F5344CB8AC3E}">
        <p14:creationId xmlns:p14="http://schemas.microsoft.com/office/powerpoint/2010/main" val="667446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7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805BC12-A668-48E1-B99C-B20478921C5C}" type="datetimeFigureOut">
              <a:rPr lang="en-US"/>
              <a:pPr/>
              <a:t>9/27/2022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D13FB67-E27B-47EF-B8CD-AC0F57C609BA}" type="slidenum">
              <a:rPr lang="en-US"/>
              <a:pPr/>
              <a:t>‹#›</a:t>
            </a:fld>
            <a:endParaRPr lang="en-US"/>
          </a:p>
        </p:txBody>
      </p:sp>
    </p:spTree>
    <p:extLst>
      <p:ext uri="{BB962C8B-B14F-4D97-AF65-F5344CB8AC3E}">
        <p14:creationId xmlns:p14="http://schemas.microsoft.com/office/powerpoint/2010/main" val="2176328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D6EA973-AC1A-467B-AE58-F9C6FF5DF13B}" type="datetimeFigureOut">
              <a:rPr lang="en-US"/>
              <a:pPr/>
              <a:t>9/27/2022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088DF30-A5B2-4158-BCC6-55DE29B073EA}" type="slidenum">
              <a:rPr lang="en-US"/>
              <a:pPr/>
              <a:t>‹#›</a:t>
            </a:fld>
            <a:endParaRPr lang="en-US"/>
          </a:p>
        </p:txBody>
      </p:sp>
    </p:spTree>
    <p:extLst>
      <p:ext uri="{BB962C8B-B14F-4D97-AF65-F5344CB8AC3E}">
        <p14:creationId xmlns:p14="http://schemas.microsoft.com/office/powerpoint/2010/main" val="1719126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C559CDA-450D-4392-BA8E-6486D32A5D44}" type="datetimeFigureOut">
              <a:rPr lang="en-US"/>
              <a:pPr/>
              <a:t>9/27/2022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D7775A0-C204-4CD3-B3CC-19A1F5A8234B}" type="slidenum">
              <a:rPr lang="en-US"/>
              <a:pPr/>
              <a:t>‹#›</a:t>
            </a:fld>
            <a:endParaRPr lang="en-US"/>
          </a:p>
        </p:txBody>
      </p:sp>
    </p:spTree>
    <p:extLst>
      <p:ext uri="{BB962C8B-B14F-4D97-AF65-F5344CB8AC3E}">
        <p14:creationId xmlns:p14="http://schemas.microsoft.com/office/powerpoint/2010/main" val="3288887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5143500"/>
          </a:xfrm>
          <a:prstGeom prst="rect">
            <a:avLst/>
          </a:prstGeom>
        </p:spPr>
      </p:pic>
      <p:pic>
        <p:nvPicPr>
          <p:cNvPr id="2" name="Picture 1"/>
          <p:cNvPicPr>
            <a:picLocks noChangeAspect="1"/>
          </p:cNvPicPr>
          <p:nvPr userDrawn="1"/>
        </p:nvPicPr>
        <p:blipFill>
          <a:blip r:embed="rId3"/>
          <a:stretch>
            <a:fillRect/>
          </a:stretch>
        </p:blipFill>
        <p:spPr>
          <a:xfrm>
            <a:off x="8695266" y="6350"/>
            <a:ext cx="431800" cy="342900"/>
          </a:xfrm>
          <a:prstGeom prst="rect">
            <a:avLst/>
          </a:prstGeom>
        </p:spPr>
      </p:pic>
      <p:pic>
        <p:nvPicPr>
          <p:cNvPr id="3" name="Picture 2"/>
          <p:cNvPicPr>
            <a:picLocks noChangeAspect="1"/>
          </p:cNvPicPr>
          <p:nvPr userDrawn="1"/>
        </p:nvPicPr>
        <p:blipFill>
          <a:blip r:embed="rId4"/>
          <a:stretch>
            <a:fillRect/>
          </a:stretch>
        </p:blipFill>
        <p:spPr>
          <a:xfrm>
            <a:off x="16935" y="6350"/>
            <a:ext cx="431800" cy="342900"/>
          </a:xfrm>
          <a:prstGeom prst="rect">
            <a:avLst/>
          </a:prstGeom>
        </p:spPr>
      </p:pic>
      <p:pic>
        <p:nvPicPr>
          <p:cNvPr id="4" name="Picture 3"/>
          <p:cNvPicPr>
            <a:picLocks noChangeAspect="1"/>
          </p:cNvPicPr>
          <p:nvPr userDrawn="1"/>
        </p:nvPicPr>
        <p:blipFill>
          <a:blip r:embed="rId5"/>
          <a:stretch>
            <a:fillRect/>
          </a:stretch>
        </p:blipFill>
        <p:spPr>
          <a:xfrm>
            <a:off x="8715336" y="4794250"/>
            <a:ext cx="431800" cy="342900"/>
          </a:xfrm>
          <a:prstGeom prst="rect">
            <a:avLst/>
          </a:prstGeom>
        </p:spPr>
      </p:pic>
      <p:pic>
        <p:nvPicPr>
          <p:cNvPr id="5" name="Picture 4"/>
          <p:cNvPicPr>
            <a:picLocks noChangeAspect="1"/>
          </p:cNvPicPr>
          <p:nvPr userDrawn="1"/>
        </p:nvPicPr>
        <p:blipFill>
          <a:blip r:embed="rId6"/>
          <a:stretch>
            <a:fillRect/>
          </a:stretch>
        </p:blipFill>
        <p:spPr>
          <a:xfrm>
            <a:off x="16935" y="4794250"/>
            <a:ext cx="431800" cy="342900"/>
          </a:xfrm>
          <a:prstGeom prst="rect">
            <a:avLst/>
          </a:prstGeom>
        </p:spPr>
      </p:pic>
      <p:pic>
        <p:nvPicPr>
          <p:cNvPr id="17" name="Picture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435653" y="4502410"/>
            <a:ext cx="540227" cy="558287"/>
          </a:xfrm>
          <a:prstGeom prst="rect">
            <a:avLst/>
          </a:prstGeom>
        </p:spPr>
      </p:pic>
      <p:pic>
        <p:nvPicPr>
          <p:cNvPr id="12" name="Picture 11"/>
          <p:cNvPicPr>
            <a:picLocks noChangeAspect="1"/>
          </p:cNvPicPr>
          <p:nvPr userDrawn="1"/>
        </p:nvPicPr>
        <p:blipFill>
          <a:blip r:embed="rId8"/>
          <a:stretch>
            <a:fillRect/>
          </a:stretch>
        </p:blipFill>
        <p:spPr>
          <a:xfrm>
            <a:off x="838200" y="4972050"/>
            <a:ext cx="7467600" cy="123825"/>
          </a:xfrm>
          <a:prstGeom prst="rect">
            <a:avLst/>
          </a:prstGeom>
        </p:spPr>
      </p:pic>
    </p:spTree>
    <p:extLst>
      <p:ext uri="{BB962C8B-B14F-4D97-AF65-F5344CB8AC3E}">
        <p14:creationId xmlns:p14="http://schemas.microsoft.com/office/powerpoint/2010/main" val="316024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90910460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1"/>
            <a:ext cx="7772400" cy="1102519"/>
          </a:xfrm>
        </p:spPr>
        <p:txBody>
          <a:bodyPr/>
          <a:lstStyle/>
          <a:p>
            <a:r>
              <a:rPr lang="en-US"/>
              <a:t>Click to edit Master title style</a:t>
            </a:r>
          </a:p>
        </p:txBody>
      </p:sp>
      <p:sp>
        <p:nvSpPr>
          <p:cNvPr id="3" name="Subtitle 2"/>
          <p:cNvSpPr>
            <a:spLocks noGrp="1"/>
          </p:cNvSpPr>
          <p:nvPr>
            <p:ph type="subTitle" idx="1"/>
          </p:nvPr>
        </p:nvSpPr>
        <p:spPr>
          <a:xfrm>
            <a:off x="714348" y="2914650"/>
            <a:ext cx="7058052" cy="1314450"/>
          </a:xfrm>
        </p:spPr>
        <p:txBody>
          <a:bodyPr>
            <a:normAutofit/>
          </a:bodyPr>
          <a:lstStyle>
            <a:lvl1pPr marL="0" indent="0" algn="l">
              <a:buNone/>
              <a:defRPr sz="2500">
                <a:solidFill>
                  <a:schemeClr val="tx1"/>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457142" eaLnBrk="0" hangingPunct="0">
              <a:defRPr/>
            </a:lvl1pPr>
          </a:lstStyle>
          <a:p>
            <a:fld id="{3CD11B1E-30A8-485A-877B-544E71B75545}" type="datetime1">
              <a:rPr lang="en-US"/>
              <a:pPr/>
              <a:t>9/27/2022</a:t>
            </a:fld>
            <a:endParaRPr lang="en-US"/>
          </a:p>
        </p:txBody>
      </p:sp>
      <p:sp>
        <p:nvSpPr>
          <p:cNvPr id="5" name="Footer Placeholder 4"/>
          <p:cNvSpPr>
            <a:spLocks noGrp="1"/>
          </p:cNvSpPr>
          <p:nvPr>
            <p:ph type="ftr" sz="quarter" idx="11"/>
          </p:nvPr>
        </p:nvSpPr>
        <p:spPr/>
        <p:txBody>
          <a:bodyPr/>
          <a:lstStyle>
            <a:lvl1pPr defTabSz="457142" eaLnBrk="0" hangingPunct="0">
              <a:defRPr dirty="0"/>
            </a:lvl1pPr>
          </a:lstStyle>
          <a:p>
            <a:pPr>
              <a:defRPr/>
            </a:pPr>
            <a:endParaRPr lang="en-US"/>
          </a:p>
        </p:txBody>
      </p:sp>
      <p:sp>
        <p:nvSpPr>
          <p:cNvPr id="6" name="Slide Number Placeholder 5"/>
          <p:cNvSpPr>
            <a:spLocks noGrp="1"/>
          </p:cNvSpPr>
          <p:nvPr>
            <p:ph type="sldNum" sz="quarter" idx="12"/>
          </p:nvPr>
        </p:nvSpPr>
        <p:spPr/>
        <p:txBody>
          <a:bodyPr/>
          <a:lstStyle>
            <a:lvl1pPr defTabSz="457142" eaLnBrk="0" hangingPunct="0">
              <a:defRPr/>
            </a:lvl1pPr>
          </a:lstStyle>
          <a:p>
            <a:fld id="{754200C0-C1B2-4B86-94CD-88363614F36F}" type="slidenum">
              <a:rPr lang="en-US"/>
              <a:pPr/>
              <a:t>‹#›</a:t>
            </a:fld>
            <a:endParaRPr lang="en-US"/>
          </a:p>
        </p:txBody>
      </p:sp>
    </p:spTree>
    <p:extLst>
      <p:ext uri="{BB962C8B-B14F-4D97-AF65-F5344CB8AC3E}">
        <p14:creationId xmlns:p14="http://schemas.microsoft.com/office/powerpoint/2010/main" val="1077687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FF0000"/>
              </a:buClr>
              <a:defRPr/>
            </a:lvl1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lvl1pPr defTabSz="457142" eaLnBrk="0" hangingPunct="0">
              <a:defRPr/>
            </a:lvl1pPr>
          </a:lstStyle>
          <a:p>
            <a:fld id="{BC29289E-994E-4B96-BBFA-7C9320574238}" type="datetime1">
              <a:rPr lang="en-US"/>
              <a:pPr/>
              <a:t>9/27/2022</a:t>
            </a:fld>
            <a:endParaRPr lang="en-US"/>
          </a:p>
        </p:txBody>
      </p:sp>
      <p:sp>
        <p:nvSpPr>
          <p:cNvPr id="5" name="Footer Placeholder 4"/>
          <p:cNvSpPr>
            <a:spLocks noGrp="1"/>
          </p:cNvSpPr>
          <p:nvPr>
            <p:ph type="ftr" sz="quarter" idx="11"/>
          </p:nvPr>
        </p:nvSpPr>
        <p:spPr/>
        <p:txBody>
          <a:bodyPr/>
          <a:lstStyle>
            <a:lvl1pPr defTabSz="457142" eaLnBrk="0" hangingPunct="0">
              <a:defRPr dirty="0"/>
            </a:lvl1pPr>
          </a:lstStyle>
          <a:p>
            <a:pPr>
              <a:defRPr/>
            </a:pPr>
            <a:endParaRPr lang="en-US"/>
          </a:p>
        </p:txBody>
      </p:sp>
      <p:sp>
        <p:nvSpPr>
          <p:cNvPr id="6" name="Slide Number Placeholder 5"/>
          <p:cNvSpPr>
            <a:spLocks noGrp="1"/>
          </p:cNvSpPr>
          <p:nvPr>
            <p:ph type="sldNum" sz="quarter" idx="12"/>
          </p:nvPr>
        </p:nvSpPr>
        <p:spPr/>
        <p:txBody>
          <a:bodyPr/>
          <a:lstStyle>
            <a:lvl1pPr defTabSz="457142" eaLnBrk="0" hangingPunct="0">
              <a:defRPr/>
            </a:lvl1pPr>
          </a:lstStyle>
          <a:p>
            <a:fld id="{2768446F-C770-4A3F-BE67-E6E2B8F1B9FA}" type="slidenum">
              <a:rPr lang="en-US"/>
              <a:pPr/>
              <a:t>‹#›</a:t>
            </a:fld>
            <a:endParaRPr lang="en-US"/>
          </a:p>
        </p:txBody>
      </p:sp>
    </p:spTree>
    <p:extLst>
      <p:ext uri="{BB962C8B-B14F-4D97-AF65-F5344CB8AC3E}">
        <p14:creationId xmlns:p14="http://schemas.microsoft.com/office/powerpoint/2010/main" val="2312115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2"/>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142" eaLnBrk="0" hangingPunct="0">
              <a:defRPr/>
            </a:lvl1pPr>
          </a:lstStyle>
          <a:p>
            <a:fld id="{E62A8CB7-B7E2-4CD2-8E68-4A6E6135C7EE}" type="datetime1">
              <a:rPr lang="en-US"/>
              <a:pPr/>
              <a:t>9/27/2022</a:t>
            </a:fld>
            <a:endParaRPr lang="en-US"/>
          </a:p>
        </p:txBody>
      </p:sp>
      <p:sp>
        <p:nvSpPr>
          <p:cNvPr id="5" name="Footer Placeholder 4"/>
          <p:cNvSpPr>
            <a:spLocks noGrp="1"/>
          </p:cNvSpPr>
          <p:nvPr>
            <p:ph type="ftr" sz="quarter" idx="11"/>
          </p:nvPr>
        </p:nvSpPr>
        <p:spPr/>
        <p:txBody>
          <a:bodyPr/>
          <a:lstStyle>
            <a:lvl1pPr defTabSz="457142" eaLnBrk="0" hangingPunct="0">
              <a:defRPr dirty="0"/>
            </a:lvl1pPr>
          </a:lstStyle>
          <a:p>
            <a:pPr>
              <a:defRPr/>
            </a:pPr>
            <a:endParaRPr lang="en-US"/>
          </a:p>
        </p:txBody>
      </p:sp>
      <p:sp>
        <p:nvSpPr>
          <p:cNvPr id="6" name="Slide Number Placeholder 5"/>
          <p:cNvSpPr>
            <a:spLocks noGrp="1"/>
          </p:cNvSpPr>
          <p:nvPr>
            <p:ph type="sldNum" sz="quarter" idx="12"/>
          </p:nvPr>
        </p:nvSpPr>
        <p:spPr/>
        <p:txBody>
          <a:bodyPr/>
          <a:lstStyle>
            <a:lvl1pPr defTabSz="457142" eaLnBrk="0" hangingPunct="0">
              <a:defRPr/>
            </a:lvl1pPr>
          </a:lstStyle>
          <a:p>
            <a:fld id="{65940388-027E-4EF3-87B2-BA7141EF81B8}" type="slidenum">
              <a:rPr lang="en-US"/>
              <a:pPr/>
              <a:t>‹#›</a:t>
            </a:fld>
            <a:endParaRPr lang="en-US"/>
          </a:p>
        </p:txBody>
      </p:sp>
    </p:spTree>
    <p:extLst>
      <p:ext uri="{BB962C8B-B14F-4D97-AF65-F5344CB8AC3E}">
        <p14:creationId xmlns:p14="http://schemas.microsoft.com/office/powerpoint/2010/main" val="3806053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457142" eaLnBrk="0" hangingPunct="0">
              <a:defRPr/>
            </a:lvl1pPr>
          </a:lstStyle>
          <a:p>
            <a:fld id="{BFCC26C5-F29B-4B35-A0D1-F740E7C95500}" type="datetime1">
              <a:rPr lang="en-US"/>
              <a:pPr/>
              <a:t>9/27/2022</a:t>
            </a:fld>
            <a:endParaRPr lang="en-US"/>
          </a:p>
        </p:txBody>
      </p:sp>
      <p:sp>
        <p:nvSpPr>
          <p:cNvPr id="6" name="Footer Placeholder 4"/>
          <p:cNvSpPr>
            <a:spLocks noGrp="1"/>
          </p:cNvSpPr>
          <p:nvPr>
            <p:ph type="ftr" sz="quarter" idx="11"/>
          </p:nvPr>
        </p:nvSpPr>
        <p:spPr/>
        <p:txBody>
          <a:bodyPr/>
          <a:lstStyle>
            <a:lvl1pPr defTabSz="457142" eaLnBrk="0" hangingPunct="0">
              <a:defRPr dirty="0"/>
            </a:lvl1pPr>
          </a:lstStyle>
          <a:p>
            <a:pPr>
              <a:defRPr/>
            </a:pPr>
            <a:endParaRPr lang="en-US"/>
          </a:p>
        </p:txBody>
      </p:sp>
      <p:sp>
        <p:nvSpPr>
          <p:cNvPr id="7" name="Slide Number Placeholder 5"/>
          <p:cNvSpPr>
            <a:spLocks noGrp="1"/>
          </p:cNvSpPr>
          <p:nvPr>
            <p:ph type="sldNum" sz="quarter" idx="12"/>
          </p:nvPr>
        </p:nvSpPr>
        <p:spPr/>
        <p:txBody>
          <a:bodyPr/>
          <a:lstStyle>
            <a:lvl1pPr defTabSz="457142" eaLnBrk="0" hangingPunct="0">
              <a:defRPr/>
            </a:lvl1pPr>
          </a:lstStyle>
          <a:p>
            <a:fld id="{41AA69B0-A2C9-4F97-ADCD-089D1C909042}" type="slidenum">
              <a:rPr lang="en-US"/>
              <a:pPr/>
              <a:t>‹#›</a:t>
            </a:fld>
            <a:endParaRPr lang="en-US"/>
          </a:p>
        </p:txBody>
      </p:sp>
    </p:spTree>
    <p:extLst>
      <p:ext uri="{BB962C8B-B14F-4D97-AF65-F5344CB8AC3E}">
        <p14:creationId xmlns:p14="http://schemas.microsoft.com/office/powerpoint/2010/main" val="2744304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93024"/>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72845"/>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393024"/>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1872845"/>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457142" eaLnBrk="0" hangingPunct="0">
              <a:defRPr/>
            </a:lvl1pPr>
          </a:lstStyle>
          <a:p>
            <a:fld id="{78EFC422-D512-4BFE-89B3-3BB9D50E603D}" type="datetime1">
              <a:rPr lang="en-US"/>
              <a:pPr/>
              <a:t>9/27/2022</a:t>
            </a:fld>
            <a:endParaRPr lang="en-US"/>
          </a:p>
        </p:txBody>
      </p:sp>
      <p:sp>
        <p:nvSpPr>
          <p:cNvPr id="8" name="Footer Placeholder 4"/>
          <p:cNvSpPr>
            <a:spLocks noGrp="1"/>
          </p:cNvSpPr>
          <p:nvPr>
            <p:ph type="ftr" sz="quarter" idx="11"/>
          </p:nvPr>
        </p:nvSpPr>
        <p:spPr/>
        <p:txBody>
          <a:bodyPr/>
          <a:lstStyle>
            <a:lvl1pPr defTabSz="457142" eaLnBrk="0" hangingPunct="0">
              <a:defRPr dirty="0"/>
            </a:lvl1pPr>
          </a:lstStyle>
          <a:p>
            <a:pPr>
              <a:defRPr/>
            </a:pPr>
            <a:endParaRPr lang="en-US"/>
          </a:p>
        </p:txBody>
      </p:sp>
      <p:sp>
        <p:nvSpPr>
          <p:cNvPr id="9" name="Slide Number Placeholder 5"/>
          <p:cNvSpPr>
            <a:spLocks noGrp="1"/>
          </p:cNvSpPr>
          <p:nvPr>
            <p:ph type="sldNum" sz="quarter" idx="12"/>
          </p:nvPr>
        </p:nvSpPr>
        <p:spPr/>
        <p:txBody>
          <a:bodyPr/>
          <a:lstStyle>
            <a:lvl1pPr defTabSz="457142" eaLnBrk="0" hangingPunct="0">
              <a:defRPr/>
            </a:lvl1pPr>
          </a:lstStyle>
          <a:p>
            <a:fld id="{DBB81E1C-143D-405A-A0BF-2A091D8666B1}" type="slidenum">
              <a:rPr lang="en-US"/>
              <a:pPr/>
              <a:t>‹#›</a:t>
            </a:fld>
            <a:endParaRPr lang="en-US"/>
          </a:p>
        </p:txBody>
      </p:sp>
    </p:spTree>
    <p:extLst>
      <p:ext uri="{BB962C8B-B14F-4D97-AF65-F5344CB8AC3E}">
        <p14:creationId xmlns:p14="http://schemas.microsoft.com/office/powerpoint/2010/main" val="1892879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457142" eaLnBrk="0" hangingPunct="0">
              <a:defRPr/>
            </a:lvl1pPr>
          </a:lstStyle>
          <a:p>
            <a:fld id="{71229837-6E81-43C6-9704-4C8903CED1A0}" type="datetime1">
              <a:rPr lang="en-US"/>
              <a:pPr/>
              <a:t>9/27/2022</a:t>
            </a:fld>
            <a:endParaRPr lang="en-US"/>
          </a:p>
        </p:txBody>
      </p:sp>
      <p:sp>
        <p:nvSpPr>
          <p:cNvPr id="4" name="Footer Placeholder 4"/>
          <p:cNvSpPr>
            <a:spLocks noGrp="1"/>
          </p:cNvSpPr>
          <p:nvPr>
            <p:ph type="ftr" sz="quarter" idx="11"/>
          </p:nvPr>
        </p:nvSpPr>
        <p:spPr/>
        <p:txBody>
          <a:bodyPr/>
          <a:lstStyle>
            <a:lvl1pPr defTabSz="457142" eaLnBrk="0" hangingPunct="0">
              <a:defRPr dirty="0"/>
            </a:lvl1pPr>
          </a:lstStyle>
          <a:p>
            <a:pPr>
              <a:defRPr/>
            </a:pPr>
            <a:endParaRPr lang="en-US"/>
          </a:p>
        </p:txBody>
      </p:sp>
      <p:sp>
        <p:nvSpPr>
          <p:cNvPr id="5" name="Slide Number Placeholder 5"/>
          <p:cNvSpPr>
            <a:spLocks noGrp="1"/>
          </p:cNvSpPr>
          <p:nvPr>
            <p:ph type="sldNum" sz="quarter" idx="12"/>
          </p:nvPr>
        </p:nvSpPr>
        <p:spPr/>
        <p:txBody>
          <a:bodyPr/>
          <a:lstStyle>
            <a:lvl1pPr defTabSz="457142" eaLnBrk="0" hangingPunct="0">
              <a:defRPr/>
            </a:lvl1pPr>
          </a:lstStyle>
          <a:p>
            <a:fld id="{B77B09F3-830E-432B-9157-7381A70DAF94}" type="slidenum">
              <a:rPr lang="en-US"/>
              <a:pPr/>
              <a:t>‹#›</a:t>
            </a:fld>
            <a:endParaRPr lang="en-US"/>
          </a:p>
        </p:txBody>
      </p:sp>
    </p:spTree>
    <p:extLst>
      <p:ext uri="{BB962C8B-B14F-4D97-AF65-F5344CB8AC3E}">
        <p14:creationId xmlns:p14="http://schemas.microsoft.com/office/powerpoint/2010/main" val="238857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2C89C11-3DD6-4106-97F3-FD9688465B8F}" type="datetimeFigureOut">
              <a:rPr lang="en-US"/>
              <a:pPr/>
              <a:t>9/27/2022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4E429E1-4F78-43E5-99CD-74D33F38866E}" type="slidenum">
              <a:rPr lang="en-US"/>
              <a:pPr/>
              <a:t>‹#›</a:t>
            </a:fld>
            <a:endParaRPr lang="en-US"/>
          </a:p>
        </p:txBody>
      </p:sp>
    </p:spTree>
    <p:extLst>
      <p:ext uri="{BB962C8B-B14F-4D97-AF65-F5344CB8AC3E}">
        <p14:creationId xmlns:p14="http://schemas.microsoft.com/office/powerpoint/2010/main" val="3156976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142" eaLnBrk="0" hangingPunct="0">
              <a:defRPr/>
            </a:lvl1pPr>
          </a:lstStyle>
          <a:p>
            <a:fld id="{59261C88-38FB-4FDF-82AD-0DA6BE30F0B0}" type="datetime1">
              <a:rPr lang="en-US"/>
              <a:pPr/>
              <a:t>9/27/2022</a:t>
            </a:fld>
            <a:endParaRPr lang="en-US"/>
          </a:p>
        </p:txBody>
      </p:sp>
      <p:sp>
        <p:nvSpPr>
          <p:cNvPr id="3" name="Footer Placeholder 4"/>
          <p:cNvSpPr>
            <a:spLocks noGrp="1"/>
          </p:cNvSpPr>
          <p:nvPr>
            <p:ph type="ftr" sz="quarter" idx="11"/>
          </p:nvPr>
        </p:nvSpPr>
        <p:spPr/>
        <p:txBody>
          <a:bodyPr/>
          <a:lstStyle>
            <a:lvl1pPr defTabSz="457142" eaLnBrk="0" hangingPunct="0">
              <a:defRPr dirty="0"/>
            </a:lvl1pPr>
          </a:lstStyle>
          <a:p>
            <a:pPr>
              <a:defRPr/>
            </a:pPr>
            <a:endParaRPr lang="en-US"/>
          </a:p>
        </p:txBody>
      </p:sp>
      <p:sp>
        <p:nvSpPr>
          <p:cNvPr id="4" name="Slide Number Placeholder 5"/>
          <p:cNvSpPr>
            <a:spLocks noGrp="1"/>
          </p:cNvSpPr>
          <p:nvPr>
            <p:ph type="sldNum" sz="quarter" idx="12"/>
          </p:nvPr>
        </p:nvSpPr>
        <p:spPr/>
        <p:txBody>
          <a:bodyPr/>
          <a:lstStyle>
            <a:lvl1pPr defTabSz="457142" eaLnBrk="0" hangingPunct="0">
              <a:defRPr/>
            </a:lvl1pPr>
          </a:lstStyle>
          <a:p>
            <a:fld id="{2332AC8C-C0D5-4AAD-BB0A-57C05ED44EF7}" type="slidenum">
              <a:rPr lang="en-US"/>
              <a:pPr/>
              <a:t>‹#›</a:t>
            </a:fld>
            <a:endParaRPr lang="en-US"/>
          </a:p>
        </p:txBody>
      </p:sp>
    </p:spTree>
    <p:extLst>
      <p:ext uri="{BB962C8B-B14F-4D97-AF65-F5344CB8AC3E}">
        <p14:creationId xmlns:p14="http://schemas.microsoft.com/office/powerpoint/2010/main" val="3169658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4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142" eaLnBrk="0" hangingPunct="0">
              <a:defRPr/>
            </a:lvl1pPr>
          </a:lstStyle>
          <a:p>
            <a:fld id="{D4A0AEE7-CA93-4112-BE5A-A4FC8105209E}" type="datetime1">
              <a:rPr lang="en-US"/>
              <a:pPr/>
              <a:t>9/27/2022</a:t>
            </a:fld>
            <a:endParaRPr lang="en-US"/>
          </a:p>
        </p:txBody>
      </p:sp>
      <p:sp>
        <p:nvSpPr>
          <p:cNvPr id="6" name="Footer Placeholder 4"/>
          <p:cNvSpPr>
            <a:spLocks noGrp="1"/>
          </p:cNvSpPr>
          <p:nvPr>
            <p:ph type="ftr" sz="quarter" idx="11"/>
          </p:nvPr>
        </p:nvSpPr>
        <p:spPr/>
        <p:txBody>
          <a:bodyPr/>
          <a:lstStyle>
            <a:lvl1pPr defTabSz="457142" eaLnBrk="0" hangingPunct="0">
              <a:defRPr dirty="0"/>
            </a:lvl1pPr>
          </a:lstStyle>
          <a:p>
            <a:pPr>
              <a:defRPr/>
            </a:pPr>
            <a:endParaRPr lang="en-US"/>
          </a:p>
        </p:txBody>
      </p:sp>
      <p:sp>
        <p:nvSpPr>
          <p:cNvPr id="7" name="Slide Number Placeholder 5"/>
          <p:cNvSpPr>
            <a:spLocks noGrp="1"/>
          </p:cNvSpPr>
          <p:nvPr>
            <p:ph type="sldNum" sz="quarter" idx="12"/>
          </p:nvPr>
        </p:nvSpPr>
        <p:spPr/>
        <p:txBody>
          <a:bodyPr/>
          <a:lstStyle>
            <a:lvl1pPr defTabSz="457142" eaLnBrk="0" hangingPunct="0">
              <a:defRPr/>
            </a:lvl1pPr>
          </a:lstStyle>
          <a:p>
            <a:fld id="{6380FABE-8B68-4E02-B5DE-C53A2E2564D3}" type="slidenum">
              <a:rPr lang="en-US"/>
              <a:pPr/>
              <a:t>‹#›</a:t>
            </a:fld>
            <a:endParaRPr lang="en-US"/>
          </a:p>
        </p:txBody>
      </p:sp>
    </p:spTree>
    <p:extLst>
      <p:ext uri="{BB962C8B-B14F-4D97-AF65-F5344CB8AC3E}">
        <p14:creationId xmlns:p14="http://schemas.microsoft.com/office/powerpoint/2010/main" val="1257464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pPr lvl="0"/>
            <a:endParaRPr lang="en-US" noProof="0" dirty="0"/>
          </a:p>
        </p:txBody>
      </p:sp>
      <p:sp>
        <p:nvSpPr>
          <p:cNvPr id="4" name="Text Placeholder 3"/>
          <p:cNvSpPr>
            <a:spLocks noGrp="1"/>
          </p:cNvSpPr>
          <p:nvPr>
            <p:ph type="body" sz="half" idx="2"/>
          </p:nvPr>
        </p:nvSpPr>
        <p:spPr>
          <a:xfrm>
            <a:off x="1792288" y="402556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142" eaLnBrk="0" hangingPunct="0">
              <a:defRPr/>
            </a:lvl1pPr>
          </a:lstStyle>
          <a:p>
            <a:fld id="{C315506E-967A-4AA5-87B6-8FE9F653A3A7}" type="datetime1">
              <a:rPr lang="en-US"/>
              <a:pPr/>
              <a:t>9/27/2022</a:t>
            </a:fld>
            <a:endParaRPr lang="en-US"/>
          </a:p>
        </p:txBody>
      </p:sp>
      <p:sp>
        <p:nvSpPr>
          <p:cNvPr id="6" name="Footer Placeholder 4"/>
          <p:cNvSpPr>
            <a:spLocks noGrp="1"/>
          </p:cNvSpPr>
          <p:nvPr>
            <p:ph type="ftr" sz="quarter" idx="11"/>
          </p:nvPr>
        </p:nvSpPr>
        <p:spPr/>
        <p:txBody>
          <a:bodyPr/>
          <a:lstStyle>
            <a:lvl1pPr defTabSz="457142" eaLnBrk="0" hangingPunct="0">
              <a:defRPr dirty="0"/>
            </a:lvl1pPr>
          </a:lstStyle>
          <a:p>
            <a:pPr>
              <a:defRPr/>
            </a:pPr>
            <a:endParaRPr lang="en-US"/>
          </a:p>
        </p:txBody>
      </p:sp>
      <p:sp>
        <p:nvSpPr>
          <p:cNvPr id="7" name="Slide Number Placeholder 5"/>
          <p:cNvSpPr>
            <a:spLocks noGrp="1"/>
          </p:cNvSpPr>
          <p:nvPr>
            <p:ph type="sldNum" sz="quarter" idx="12"/>
          </p:nvPr>
        </p:nvSpPr>
        <p:spPr/>
        <p:txBody>
          <a:bodyPr/>
          <a:lstStyle>
            <a:lvl1pPr defTabSz="457142" eaLnBrk="0" hangingPunct="0">
              <a:defRPr/>
            </a:lvl1pPr>
          </a:lstStyle>
          <a:p>
            <a:fld id="{B8E88ABA-3010-488F-9839-FB798B2A10DE}" type="slidenum">
              <a:rPr lang="en-US"/>
              <a:pPr/>
              <a:t>‹#›</a:t>
            </a:fld>
            <a:endParaRPr lang="en-US"/>
          </a:p>
        </p:txBody>
      </p:sp>
    </p:spTree>
    <p:extLst>
      <p:ext uri="{BB962C8B-B14F-4D97-AF65-F5344CB8AC3E}">
        <p14:creationId xmlns:p14="http://schemas.microsoft.com/office/powerpoint/2010/main" val="1104394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142" eaLnBrk="0" hangingPunct="0">
              <a:defRPr/>
            </a:lvl1pPr>
          </a:lstStyle>
          <a:p>
            <a:fld id="{4E68EADA-601E-4A5E-8877-C5E831DA18BF}" type="datetime1">
              <a:rPr lang="en-US"/>
              <a:pPr/>
              <a:t>9/27/2022</a:t>
            </a:fld>
            <a:endParaRPr lang="en-US"/>
          </a:p>
        </p:txBody>
      </p:sp>
      <p:sp>
        <p:nvSpPr>
          <p:cNvPr id="5" name="Footer Placeholder 4"/>
          <p:cNvSpPr>
            <a:spLocks noGrp="1"/>
          </p:cNvSpPr>
          <p:nvPr>
            <p:ph type="ftr" sz="quarter" idx="11"/>
          </p:nvPr>
        </p:nvSpPr>
        <p:spPr/>
        <p:txBody>
          <a:bodyPr/>
          <a:lstStyle>
            <a:lvl1pPr defTabSz="457142" eaLnBrk="0" hangingPunct="0">
              <a:defRPr dirty="0"/>
            </a:lvl1pPr>
          </a:lstStyle>
          <a:p>
            <a:pPr>
              <a:defRPr/>
            </a:pPr>
            <a:endParaRPr lang="en-US"/>
          </a:p>
        </p:txBody>
      </p:sp>
      <p:sp>
        <p:nvSpPr>
          <p:cNvPr id="6" name="Slide Number Placeholder 5"/>
          <p:cNvSpPr>
            <a:spLocks noGrp="1"/>
          </p:cNvSpPr>
          <p:nvPr>
            <p:ph type="sldNum" sz="quarter" idx="12"/>
          </p:nvPr>
        </p:nvSpPr>
        <p:spPr/>
        <p:txBody>
          <a:bodyPr/>
          <a:lstStyle>
            <a:lvl1pPr defTabSz="457142" eaLnBrk="0" hangingPunct="0">
              <a:defRPr/>
            </a:lvl1pPr>
          </a:lstStyle>
          <a:p>
            <a:fld id="{14600676-167B-41BA-986E-6793DF7CB597}" type="slidenum">
              <a:rPr lang="en-US"/>
              <a:pPr/>
              <a:t>‹#›</a:t>
            </a:fld>
            <a:endParaRPr lang="en-US"/>
          </a:p>
        </p:txBody>
      </p:sp>
    </p:spTree>
    <p:extLst>
      <p:ext uri="{BB962C8B-B14F-4D97-AF65-F5344CB8AC3E}">
        <p14:creationId xmlns:p14="http://schemas.microsoft.com/office/powerpoint/2010/main" val="1258769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142" eaLnBrk="0" hangingPunct="0">
              <a:defRPr/>
            </a:lvl1pPr>
          </a:lstStyle>
          <a:p>
            <a:fld id="{ACB05277-2295-4915-8911-E8A2C2ACCC95}" type="datetime1">
              <a:rPr lang="en-US"/>
              <a:pPr/>
              <a:t>9/27/2022</a:t>
            </a:fld>
            <a:endParaRPr lang="en-US"/>
          </a:p>
        </p:txBody>
      </p:sp>
      <p:sp>
        <p:nvSpPr>
          <p:cNvPr id="5" name="Footer Placeholder 4"/>
          <p:cNvSpPr>
            <a:spLocks noGrp="1"/>
          </p:cNvSpPr>
          <p:nvPr>
            <p:ph type="ftr" sz="quarter" idx="11"/>
          </p:nvPr>
        </p:nvSpPr>
        <p:spPr/>
        <p:txBody>
          <a:bodyPr/>
          <a:lstStyle>
            <a:lvl1pPr defTabSz="457142" eaLnBrk="0" hangingPunct="0">
              <a:defRPr dirty="0"/>
            </a:lvl1pPr>
          </a:lstStyle>
          <a:p>
            <a:pPr>
              <a:defRPr/>
            </a:pPr>
            <a:endParaRPr lang="en-US"/>
          </a:p>
        </p:txBody>
      </p:sp>
      <p:sp>
        <p:nvSpPr>
          <p:cNvPr id="6" name="Slide Number Placeholder 5"/>
          <p:cNvSpPr>
            <a:spLocks noGrp="1"/>
          </p:cNvSpPr>
          <p:nvPr>
            <p:ph type="sldNum" sz="quarter" idx="12"/>
          </p:nvPr>
        </p:nvSpPr>
        <p:spPr/>
        <p:txBody>
          <a:bodyPr/>
          <a:lstStyle>
            <a:lvl1pPr defTabSz="457142" eaLnBrk="0" hangingPunct="0">
              <a:defRPr/>
            </a:lvl1pPr>
          </a:lstStyle>
          <a:p>
            <a:fld id="{36C6455B-8B6C-4478-87F2-E04C0704E3AC}" type="slidenum">
              <a:rPr lang="en-US"/>
              <a:pPr/>
              <a:t>‹#›</a:t>
            </a:fld>
            <a:endParaRPr lang="en-US"/>
          </a:p>
        </p:txBody>
      </p:sp>
    </p:spTree>
    <p:extLst>
      <p:ext uri="{BB962C8B-B14F-4D97-AF65-F5344CB8AC3E}">
        <p14:creationId xmlns:p14="http://schemas.microsoft.com/office/powerpoint/2010/main" val="3951202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Content page">
    <p:spTree>
      <p:nvGrpSpPr>
        <p:cNvPr id="1" name=""/>
        <p:cNvGrpSpPr/>
        <p:nvPr/>
      </p:nvGrpSpPr>
      <p:grpSpPr>
        <a:xfrm>
          <a:off x="0" y="0"/>
          <a:ext cx="0" cy="0"/>
          <a:chOff x="0" y="0"/>
          <a:chExt cx="0" cy="0"/>
        </a:xfrm>
      </p:grpSpPr>
      <p:pic>
        <p:nvPicPr>
          <p:cNvPr id="2"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26" y="0"/>
            <a:ext cx="9140825"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9" descr="http://www.ihc.ae/content/images/upload_imgs/IHC%20bilingual%20logo%20-%20Original.jp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4921" y="4486276"/>
            <a:ext cx="777875" cy="42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72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100"/>
            </a:lvl1pPr>
            <a:lvl2pPr marL="392144" indent="0" algn="ctr">
              <a:buNone/>
              <a:defRPr sz="1700"/>
            </a:lvl2pPr>
            <a:lvl3pPr marL="784283" indent="0" algn="ctr">
              <a:buNone/>
              <a:defRPr sz="1500"/>
            </a:lvl3pPr>
            <a:lvl4pPr marL="1176422" indent="0" algn="ctr">
              <a:buNone/>
              <a:defRPr sz="1400"/>
            </a:lvl4pPr>
            <a:lvl5pPr marL="1568567" indent="0" algn="ctr">
              <a:buNone/>
              <a:defRPr sz="1400"/>
            </a:lvl5pPr>
            <a:lvl6pPr marL="1960708" indent="0" algn="ctr">
              <a:buNone/>
              <a:defRPr sz="1400"/>
            </a:lvl6pPr>
            <a:lvl7pPr marL="2352851" indent="0" algn="ctr">
              <a:buNone/>
              <a:defRPr sz="1400"/>
            </a:lvl7pPr>
            <a:lvl8pPr marL="2744990" indent="0" algn="ctr">
              <a:buNone/>
              <a:defRPr sz="1400"/>
            </a:lvl8pPr>
            <a:lvl9pPr marL="3137135" indent="0" algn="ctr">
              <a:buNone/>
              <a:defRPr sz="1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8B41D355-42D1-F448-B877-7F8719022DA3}" type="datetimeFigureOut">
              <a:rPr lang="en-US"/>
              <a:pPr>
                <a:defRPr/>
              </a:pPr>
              <a:t>9/27/2022</a:t>
            </a:fld>
            <a:endParaRPr lang="en-US"/>
          </a:p>
        </p:txBody>
      </p:sp>
      <p:sp>
        <p:nvSpPr>
          <p:cNvPr id="5" name="Footer Placeholder 4"/>
          <p:cNvSpPr>
            <a:spLocks noGrp="1"/>
          </p:cNvSpPr>
          <p:nvPr>
            <p:ph type="ftr" sz="quarter" idx="11"/>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679FF708-F92F-554F-BFA4-A2F9E3051557}" type="slidenum">
              <a:rPr lang="en-US"/>
              <a:pPr>
                <a:defRPr/>
              </a:pPr>
              <a:t>‹#›</a:t>
            </a:fld>
            <a:endParaRPr lang="en-US"/>
          </a:p>
        </p:txBody>
      </p:sp>
    </p:spTree>
    <p:extLst>
      <p:ext uri="{BB962C8B-B14F-4D97-AF65-F5344CB8AC3E}">
        <p14:creationId xmlns:p14="http://schemas.microsoft.com/office/powerpoint/2010/main" val="2249920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53BD48A6-ADBE-A84A-8C76-14E776E45A1F}" type="datetimeFigureOut">
              <a:rPr lang="en-US"/>
              <a:pPr>
                <a:defRPr/>
              </a:pPr>
              <a:t>9/27/2022</a:t>
            </a:fld>
            <a:endParaRPr lang="en-US"/>
          </a:p>
        </p:txBody>
      </p:sp>
      <p:sp>
        <p:nvSpPr>
          <p:cNvPr id="5" name="Footer Placeholder 4"/>
          <p:cNvSpPr>
            <a:spLocks noGrp="1"/>
          </p:cNvSpPr>
          <p:nvPr>
            <p:ph type="ftr" sz="quarter" idx="11"/>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AE462D4F-1105-374D-839E-74A47D2793B8}" type="slidenum">
              <a:rPr lang="en-US"/>
              <a:pPr>
                <a:defRPr/>
              </a:pPr>
              <a:t>‹#›</a:t>
            </a:fld>
            <a:endParaRPr lang="en-US"/>
          </a:p>
        </p:txBody>
      </p:sp>
    </p:spTree>
    <p:extLst>
      <p:ext uri="{BB962C8B-B14F-4D97-AF65-F5344CB8AC3E}">
        <p14:creationId xmlns:p14="http://schemas.microsoft.com/office/powerpoint/2010/main" val="2980095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77"/>
            <a:ext cx="7886700" cy="2139553"/>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100">
                <a:solidFill>
                  <a:schemeClr val="tx1"/>
                </a:solidFill>
              </a:defRPr>
            </a:lvl1pPr>
            <a:lvl2pPr marL="392144" indent="0">
              <a:buNone/>
              <a:defRPr sz="1700">
                <a:solidFill>
                  <a:schemeClr val="tx1">
                    <a:tint val="75000"/>
                  </a:schemeClr>
                </a:solidFill>
              </a:defRPr>
            </a:lvl2pPr>
            <a:lvl3pPr marL="784283" indent="0">
              <a:buNone/>
              <a:defRPr sz="1500">
                <a:solidFill>
                  <a:schemeClr val="tx1">
                    <a:tint val="75000"/>
                  </a:schemeClr>
                </a:solidFill>
              </a:defRPr>
            </a:lvl3pPr>
            <a:lvl4pPr marL="1176422" indent="0">
              <a:buNone/>
              <a:defRPr sz="1400">
                <a:solidFill>
                  <a:schemeClr val="tx1">
                    <a:tint val="75000"/>
                  </a:schemeClr>
                </a:solidFill>
              </a:defRPr>
            </a:lvl4pPr>
            <a:lvl5pPr marL="1568567" indent="0">
              <a:buNone/>
              <a:defRPr sz="1400">
                <a:solidFill>
                  <a:schemeClr val="tx1">
                    <a:tint val="75000"/>
                  </a:schemeClr>
                </a:solidFill>
              </a:defRPr>
            </a:lvl5pPr>
            <a:lvl6pPr marL="1960708" indent="0">
              <a:buNone/>
              <a:defRPr sz="1400">
                <a:solidFill>
                  <a:schemeClr val="tx1">
                    <a:tint val="75000"/>
                  </a:schemeClr>
                </a:solidFill>
              </a:defRPr>
            </a:lvl6pPr>
            <a:lvl7pPr marL="2352851" indent="0">
              <a:buNone/>
              <a:defRPr sz="1400">
                <a:solidFill>
                  <a:schemeClr val="tx1">
                    <a:tint val="75000"/>
                  </a:schemeClr>
                </a:solidFill>
              </a:defRPr>
            </a:lvl7pPr>
            <a:lvl8pPr marL="2744990" indent="0">
              <a:buNone/>
              <a:defRPr sz="1400">
                <a:solidFill>
                  <a:schemeClr val="tx1">
                    <a:tint val="75000"/>
                  </a:schemeClr>
                </a:solidFill>
              </a:defRPr>
            </a:lvl8pPr>
            <a:lvl9pPr marL="313713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1E2A7BC4-4A13-C74A-BFF4-645462B2B685}" type="datetimeFigureOut">
              <a:rPr lang="en-US"/>
              <a:pPr>
                <a:defRPr/>
              </a:pPr>
              <a:t>9/27/2022</a:t>
            </a:fld>
            <a:endParaRPr lang="en-US"/>
          </a:p>
        </p:txBody>
      </p:sp>
      <p:sp>
        <p:nvSpPr>
          <p:cNvPr id="5" name="Footer Placeholder 4"/>
          <p:cNvSpPr>
            <a:spLocks noGrp="1"/>
          </p:cNvSpPr>
          <p:nvPr>
            <p:ph type="ftr" sz="quarter" idx="11"/>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1399E6F9-DE14-4047-93AF-4E9953C5559B}" type="slidenum">
              <a:rPr lang="en-US"/>
              <a:pPr>
                <a:defRPr/>
              </a:pPr>
              <a:t>‹#›</a:t>
            </a:fld>
            <a:endParaRPr lang="en-US"/>
          </a:p>
        </p:txBody>
      </p:sp>
    </p:spTree>
    <p:extLst>
      <p:ext uri="{BB962C8B-B14F-4D97-AF65-F5344CB8AC3E}">
        <p14:creationId xmlns:p14="http://schemas.microsoft.com/office/powerpoint/2010/main" val="4233771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E43226A4-B573-2548-AE8E-9D0D2FA8743C}" type="datetimeFigureOut">
              <a:rPr lang="en-US"/>
              <a:pPr>
                <a:defRPr/>
              </a:pPr>
              <a:t>9/27/2022</a:t>
            </a:fld>
            <a:endParaRPr lang="en-US"/>
          </a:p>
        </p:txBody>
      </p:sp>
      <p:sp>
        <p:nvSpPr>
          <p:cNvPr id="6" name="Footer Placeholder 5"/>
          <p:cNvSpPr>
            <a:spLocks noGrp="1"/>
          </p:cNvSpPr>
          <p:nvPr>
            <p:ph type="ftr" sz="quarter" idx="11"/>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2883A9B4-F2D3-F84A-8652-1B9FFF653D67}" type="slidenum">
              <a:rPr lang="en-US"/>
              <a:pPr>
                <a:defRPr/>
              </a:pPr>
              <a:t>‹#›</a:t>
            </a:fld>
            <a:endParaRPr lang="en-US"/>
          </a:p>
        </p:txBody>
      </p:sp>
    </p:spTree>
    <p:extLst>
      <p:ext uri="{BB962C8B-B14F-4D97-AF65-F5344CB8AC3E}">
        <p14:creationId xmlns:p14="http://schemas.microsoft.com/office/powerpoint/2010/main" val="3046664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63F0FEBE-4EAA-403F-A17D-7CB51F3C90B2}" type="datetimeFigureOut">
              <a:rPr lang="en-US"/>
              <a:pPr/>
              <a:t>9/27/2022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D8A3D8E-D858-4782-AEAD-9E216AD963CA}" type="slidenum">
              <a:rPr lang="en-US"/>
              <a:pPr/>
              <a:t>‹#›</a:t>
            </a:fld>
            <a:endParaRPr lang="en-US"/>
          </a:p>
        </p:txBody>
      </p:sp>
    </p:spTree>
    <p:extLst>
      <p:ext uri="{BB962C8B-B14F-4D97-AF65-F5344CB8AC3E}">
        <p14:creationId xmlns:p14="http://schemas.microsoft.com/office/powerpoint/2010/main" val="1050830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3"/>
            <a:ext cx="3868340" cy="617934"/>
          </a:xfrm>
        </p:spPr>
        <p:txBody>
          <a:bodyPr anchor="b"/>
          <a:lstStyle>
            <a:lvl1pPr marL="0" indent="0">
              <a:buNone/>
              <a:defRPr sz="2100" b="1"/>
            </a:lvl1pPr>
            <a:lvl2pPr marL="392144" indent="0">
              <a:buNone/>
              <a:defRPr sz="1700" b="1"/>
            </a:lvl2pPr>
            <a:lvl3pPr marL="784283" indent="0">
              <a:buNone/>
              <a:defRPr sz="1500" b="1"/>
            </a:lvl3pPr>
            <a:lvl4pPr marL="1176422" indent="0">
              <a:buNone/>
              <a:defRPr sz="1400" b="1"/>
            </a:lvl4pPr>
            <a:lvl5pPr marL="1568567" indent="0">
              <a:buNone/>
              <a:defRPr sz="1400" b="1"/>
            </a:lvl5pPr>
            <a:lvl6pPr marL="1960708" indent="0">
              <a:buNone/>
              <a:defRPr sz="1400" b="1"/>
            </a:lvl6pPr>
            <a:lvl7pPr marL="2352851" indent="0">
              <a:buNone/>
              <a:defRPr sz="1400" b="1"/>
            </a:lvl7pPr>
            <a:lvl8pPr marL="2744990" indent="0">
              <a:buNone/>
              <a:defRPr sz="1400" b="1"/>
            </a:lvl8pPr>
            <a:lvl9pPr marL="3137135" indent="0">
              <a:buNone/>
              <a:defRPr sz="14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3"/>
            <a:ext cx="3887391" cy="617934"/>
          </a:xfrm>
        </p:spPr>
        <p:txBody>
          <a:bodyPr anchor="b"/>
          <a:lstStyle>
            <a:lvl1pPr marL="0" indent="0">
              <a:buNone/>
              <a:defRPr sz="2100" b="1"/>
            </a:lvl1pPr>
            <a:lvl2pPr marL="392144" indent="0">
              <a:buNone/>
              <a:defRPr sz="1700" b="1"/>
            </a:lvl2pPr>
            <a:lvl3pPr marL="784283" indent="0">
              <a:buNone/>
              <a:defRPr sz="1500" b="1"/>
            </a:lvl3pPr>
            <a:lvl4pPr marL="1176422" indent="0">
              <a:buNone/>
              <a:defRPr sz="1400" b="1"/>
            </a:lvl4pPr>
            <a:lvl5pPr marL="1568567" indent="0">
              <a:buNone/>
              <a:defRPr sz="1400" b="1"/>
            </a:lvl5pPr>
            <a:lvl6pPr marL="1960708" indent="0">
              <a:buNone/>
              <a:defRPr sz="1400" b="1"/>
            </a:lvl6pPr>
            <a:lvl7pPr marL="2352851" indent="0">
              <a:buNone/>
              <a:defRPr sz="1400" b="1"/>
            </a:lvl7pPr>
            <a:lvl8pPr marL="2744990" indent="0">
              <a:buNone/>
              <a:defRPr sz="1400" b="1"/>
            </a:lvl8pPr>
            <a:lvl9pPr marL="313713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49439AA2-3029-2144-91F1-3D8375E53B72}" type="datetimeFigureOut">
              <a:rPr lang="en-US"/>
              <a:pPr>
                <a:defRPr/>
              </a:pPr>
              <a:t>9/27/2022</a:t>
            </a:fld>
            <a:endParaRPr lang="en-US"/>
          </a:p>
        </p:txBody>
      </p:sp>
      <p:sp>
        <p:nvSpPr>
          <p:cNvPr id="8" name="Footer Placeholder 7"/>
          <p:cNvSpPr>
            <a:spLocks noGrp="1"/>
          </p:cNvSpPr>
          <p:nvPr>
            <p:ph type="ftr" sz="quarter" idx="11"/>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15890C20-F954-1642-98BA-5AD7479E75DD}" type="slidenum">
              <a:rPr lang="en-US"/>
              <a:pPr>
                <a:defRPr/>
              </a:pPr>
              <a:t>‹#›</a:t>
            </a:fld>
            <a:endParaRPr lang="en-US"/>
          </a:p>
        </p:txBody>
      </p:sp>
    </p:spTree>
    <p:extLst>
      <p:ext uri="{BB962C8B-B14F-4D97-AF65-F5344CB8AC3E}">
        <p14:creationId xmlns:p14="http://schemas.microsoft.com/office/powerpoint/2010/main" val="511449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19BDABCD-5FA3-E04A-A347-3183B1E5BEEB}" type="datetimeFigureOut">
              <a:rPr lang="en-US"/>
              <a:pPr>
                <a:defRPr/>
              </a:pPr>
              <a:t>9/27/2022</a:t>
            </a:fld>
            <a:endParaRPr lang="en-US"/>
          </a:p>
        </p:txBody>
      </p:sp>
      <p:sp>
        <p:nvSpPr>
          <p:cNvPr id="4" name="Footer Placeholder 3"/>
          <p:cNvSpPr>
            <a:spLocks noGrp="1"/>
          </p:cNvSpPr>
          <p:nvPr>
            <p:ph type="ftr" sz="quarter" idx="11"/>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59E7A629-DE94-A848-9D9C-DA51CF4E1986}" type="slidenum">
              <a:rPr lang="en-US"/>
              <a:pPr>
                <a:defRPr/>
              </a:pPr>
              <a:t>‹#›</a:t>
            </a:fld>
            <a:endParaRPr lang="en-US"/>
          </a:p>
        </p:txBody>
      </p:sp>
    </p:spTree>
    <p:extLst>
      <p:ext uri="{BB962C8B-B14F-4D97-AF65-F5344CB8AC3E}">
        <p14:creationId xmlns:p14="http://schemas.microsoft.com/office/powerpoint/2010/main" val="982979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7B30FE22-9DEA-7143-A0A1-707453328D1F}" type="datetimeFigureOut">
              <a:rPr lang="en-US"/>
              <a:pPr>
                <a:defRPr/>
              </a:pPr>
              <a:t>9/27/2022</a:t>
            </a:fld>
            <a:endParaRPr lang="en-US"/>
          </a:p>
        </p:txBody>
      </p:sp>
      <p:sp>
        <p:nvSpPr>
          <p:cNvPr id="3" name="Footer Placeholder 2"/>
          <p:cNvSpPr>
            <a:spLocks noGrp="1"/>
          </p:cNvSpPr>
          <p:nvPr>
            <p:ph type="ftr" sz="quarter" idx="11"/>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4FE0DFBB-90B3-E341-9CC4-A463311DDCBC}" type="slidenum">
              <a:rPr lang="en-US"/>
              <a:pPr>
                <a:defRPr/>
              </a:pPr>
              <a:t>‹#›</a:t>
            </a:fld>
            <a:endParaRPr lang="en-US"/>
          </a:p>
        </p:txBody>
      </p:sp>
    </p:spTree>
    <p:extLst>
      <p:ext uri="{BB962C8B-B14F-4D97-AF65-F5344CB8AC3E}">
        <p14:creationId xmlns:p14="http://schemas.microsoft.com/office/powerpoint/2010/main" val="1828721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3887391" y="740642"/>
            <a:ext cx="4629150" cy="3655219"/>
          </a:xfrm>
        </p:spPr>
        <p:txBody>
          <a:bodyPr/>
          <a:lstStyle>
            <a:lvl1pPr>
              <a:defRPr sz="27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400"/>
            </a:lvl1pPr>
            <a:lvl2pPr marL="392144" indent="0">
              <a:buNone/>
              <a:defRPr sz="1200"/>
            </a:lvl2pPr>
            <a:lvl3pPr marL="784283" indent="0">
              <a:buNone/>
              <a:defRPr sz="1000"/>
            </a:lvl3pPr>
            <a:lvl4pPr marL="1176422" indent="0">
              <a:buNone/>
              <a:defRPr sz="900"/>
            </a:lvl4pPr>
            <a:lvl5pPr marL="1568567" indent="0">
              <a:buNone/>
              <a:defRPr sz="900"/>
            </a:lvl5pPr>
            <a:lvl6pPr marL="1960708" indent="0">
              <a:buNone/>
              <a:defRPr sz="900"/>
            </a:lvl6pPr>
            <a:lvl7pPr marL="2352851" indent="0">
              <a:buNone/>
              <a:defRPr sz="900"/>
            </a:lvl7pPr>
            <a:lvl8pPr marL="2744990" indent="0">
              <a:buNone/>
              <a:defRPr sz="900"/>
            </a:lvl8pPr>
            <a:lvl9pPr marL="31371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E637C050-03B5-A447-9973-D46CA7ED0296}" type="datetimeFigureOut">
              <a:rPr lang="en-US"/>
              <a:pPr>
                <a:defRPr/>
              </a:pPr>
              <a:t>9/27/2022</a:t>
            </a:fld>
            <a:endParaRPr lang="en-US"/>
          </a:p>
        </p:txBody>
      </p:sp>
      <p:sp>
        <p:nvSpPr>
          <p:cNvPr id="6" name="Footer Placeholder 5"/>
          <p:cNvSpPr>
            <a:spLocks noGrp="1"/>
          </p:cNvSpPr>
          <p:nvPr>
            <p:ph type="ftr" sz="quarter" idx="11"/>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175B716C-C3E7-714C-97DB-CE019CB30AE6}" type="slidenum">
              <a:rPr lang="en-US"/>
              <a:pPr>
                <a:defRPr/>
              </a:pPr>
              <a:t>‹#›</a:t>
            </a:fld>
            <a:endParaRPr lang="en-US"/>
          </a:p>
        </p:txBody>
      </p:sp>
    </p:spTree>
    <p:extLst>
      <p:ext uri="{BB962C8B-B14F-4D97-AF65-F5344CB8AC3E}">
        <p14:creationId xmlns:p14="http://schemas.microsoft.com/office/powerpoint/2010/main" val="2850504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2"/>
            <a:ext cx="4629150" cy="3655219"/>
          </a:xfrm>
        </p:spPr>
        <p:txBody>
          <a:bodyPr rtlCol="0">
            <a:normAutofit/>
          </a:bodyPr>
          <a:lstStyle>
            <a:lvl1pPr marL="0" indent="0">
              <a:buNone/>
              <a:defRPr sz="2700"/>
            </a:lvl1pPr>
            <a:lvl2pPr marL="392144" indent="0">
              <a:buNone/>
              <a:defRPr sz="2400"/>
            </a:lvl2pPr>
            <a:lvl3pPr marL="784283" indent="0">
              <a:buNone/>
              <a:defRPr sz="2100"/>
            </a:lvl3pPr>
            <a:lvl4pPr marL="1176422" indent="0">
              <a:buNone/>
              <a:defRPr sz="1700"/>
            </a:lvl4pPr>
            <a:lvl5pPr marL="1568567" indent="0">
              <a:buNone/>
              <a:defRPr sz="1700"/>
            </a:lvl5pPr>
            <a:lvl6pPr marL="1960708" indent="0">
              <a:buNone/>
              <a:defRPr sz="1700"/>
            </a:lvl6pPr>
            <a:lvl7pPr marL="2352851" indent="0">
              <a:buNone/>
              <a:defRPr sz="1700"/>
            </a:lvl7pPr>
            <a:lvl8pPr marL="2744990" indent="0">
              <a:buNone/>
              <a:defRPr sz="1700"/>
            </a:lvl8pPr>
            <a:lvl9pPr marL="3137135" indent="0">
              <a:buNone/>
              <a:defRPr sz="17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400"/>
            </a:lvl1pPr>
            <a:lvl2pPr marL="392144" indent="0">
              <a:buNone/>
              <a:defRPr sz="1200"/>
            </a:lvl2pPr>
            <a:lvl3pPr marL="784283" indent="0">
              <a:buNone/>
              <a:defRPr sz="1000"/>
            </a:lvl3pPr>
            <a:lvl4pPr marL="1176422" indent="0">
              <a:buNone/>
              <a:defRPr sz="900"/>
            </a:lvl4pPr>
            <a:lvl5pPr marL="1568567" indent="0">
              <a:buNone/>
              <a:defRPr sz="900"/>
            </a:lvl5pPr>
            <a:lvl6pPr marL="1960708" indent="0">
              <a:buNone/>
              <a:defRPr sz="900"/>
            </a:lvl6pPr>
            <a:lvl7pPr marL="2352851" indent="0">
              <a:buNone/>
              <a:defRPr sz="900"/>
            </a:lvl7pPr>
            <a:lvl8pPr marL="2744990" indent="0">
              <a:buNone/>
              <a:defRPr sz="900"/>
            </a:lvl8pPr>
            <a:lvl9pPr marL="31371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9243B894-19FB-FC43-BC00-13424E650487}" type="datetimeFigureOut">
              <a:rPr lang="en-US"/>
              <a:pPr>
                <a:defRPr/>
              </a:pPr>
              <a:t>9/27/2022</a:t>
            </a:fld>
            <a:endParaRPr lang="en-US"/>
          </a:p>
        </p:txBody>
      </p:sp>
      <p:sp>
        <p:nvSpPr>
          <p:cNvPr id="6" name="Footer Placeholder 5"/>
          <p:cNvSpPr>
            <a:spLocks noGrp="1"/>
          </p:cNvSpPr>
          <p:nvPr>
            <p:ph type="ftr" sz="quarter" idx="11"/>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25340E50-1662-7540-BC38-F5C7C796D023}" type="slidenum">
              <a:rPr lang="en-US"/>
              <a:pPr>
                <a:defRPr/>
              </a:pPr>
              <a:t>‹#›</a:t>
            </a:fld>
            <a:endParaRPr lang="en-US"/>
          </a:p>
        </p:txBody>
      </p:sp>
    </p:spTree>
    <p:extLst>
      <p:ext uri="{BB962C8B-B14F-4D97-AF65-F5344CB8AC3E}">
        <p14:creationId xmlns:p14="http://schemas.microsoft.com/office/powerpoint/2010/main" val="3395070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44C583CD-6793-9949-B3F1-1B9B8E230073}" type="datetimeFigureOut">
              <a:rPr lang="en-US"/>
              <a:pPr>
                <a:defRPr/>
              </a:pPr>
              <a:t>9/27/2022</a:t>
            </a:fld>
            <a:endParaRPr lang="en-US"/>
          </a:p>
        </p:txBody>
      </p:sp>
      <p:sp>
        <p:nvSpPr>
          <p:cNvPr id="5" name="Footer Placeholder 4"/>
          <p:cNvSpPr>
            <a:spLocks noGrp="1"/>
          </p:cNvSpPr>
          <p:nvPr>
            <p:ph type="ftr" sz="quarter" idx="11"/>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D41BECB1-8384-2745-BDE3-DAFC371A2A72}" type="slidenum">
              <a:rPr lang="en-US"/>
              <a:pPr>
                <a:defRPr/>
              </a:pPr>
              <a:t>‹#›</a:t>
            </a:fld>
            <a:endParaRPr lang="en-US"/>
          </a:p>
        </p:txBody>
      </p:sp>
    </p:spTree>
    <p:extLst>
      <p:ext uri="{BB962C8B-B14F-4D97-AF65-F5344CB8AC3E}">
        <p14:creationId xmlns:p14="http://schemas.microsoft.com/office/powerpoint/2010/main" val="2900772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46"/>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70ECA667-6F8E-EC49-B407-CA7A8F2C2521}" type="datetimeFigureOut">
              <a:rPr lang="en-US"/>
              <a:pPr>
                <a:defRPr/>
              </a:pPr>
              <a:t>9/27/2022</a:t>
            </a:fld>
            <a:endParaRPr lang="en-US"/>
          </a:p>
        </p:txBody>
      </p:sp>
      <p:sp>
        <p:nvSpPr>
          <p:cNvPr id="5" name="Footer Placeholder 4"/>
          <p:cNvSpPr>
            <a:spLocks noGrp="1"/>
          </p:cNvSpPr>
          <p:nvPr>
            <p:ph type="ftr" sz="quarter" idx="11"/>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124" eaLnBrk="0" fontAlgn="base" hangingPunct="0">
              <a:spcBef>
                <a:spcPct val="0"/>
              </a:spcBef>
              <a:spcAft>
                <a:spcPct val="0"/>
              </a:spcAft>
              <a:defRPr>
                <a:ea typeface="MS PGothic" charset="0"/>
                <a:cs typeface="MS PGothic" charset="0"/>
              </a:defRPr>
            </a:lvl1pPr>
          </a:lstStyle>
          <a:p>
            <a:pPr>
              <a:defRPr/>
            </a:pPr>
            <a:fld id="{50C783FB-67C8-CA4E-98E5-94B5B353D940}" type="slidenum">
              <a:rPr lang="en-US"/>
              <a:pPr>
                <a:defRPr/>
              </a:pPr>
              <a:t>‹#›</a:t>
            </a:fld>
            <a:endParaRPr lang="en-US"/>
          </a:p>
        </p:txBody>
      </p:sp>
    </p:spTree>
    <p:extLst>
      <p:ext uri="{BB962C8B-B14F-4D97-AF65-F5344CB8AC3E}">
        <p14:creationId xmlns:p14="http://schemas.microsoft.com/office/powerpoint/2010/main" val="795782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140" name="Slide Number"/>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93827784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85800" y="841771"/>
            <a:ext cx="7772400" cy="1790701"/>
          </a:xfrm>
          <a:prstGeom prst="rect">
            <a:avLst/>
          </a:prstGeom>
        </p:spPr>
        <p:txBody>
          <a:bodyPr lIns="17789" tIns="17789" rIns="17789" bIns="17789" anchor="b"/>
          <a:lstStyle>
            <a:lvl1pPr defTabSz="784126">
              <a:lnSpc>
                <a:spcPct val="90000"/>
              </a:lnSpc>
              <a:defRPr sz="5100">
                <a:latin typeface="Calibri Light"/>
                <a:ea typeface="Calibri Light"/>
                <a:cs typeface="Calibri Light"/>
                <a:sym typeface="Calibri Light"/>
              </a:defRPr>
            </a:lvl1pPr>
          </a:lstStyle>
          <a:p>
            <a:r>
              <a:t>Title Text</a:t>
            </a:r>
          </a:p>
        </p:txBody>
      </p:sp>
      <p:sp>
        <p:nvSpPr>
          <p:cNvPr id="265" name="Body Level One…"/>
          <p:cNvSpPr txBox="1">
            <a:spLocks noGrp="1"/>
          </p:cNvSpPr>
          <p:nvPr>
            <p:ph type="body" sz="quarter" idx="1"/>
          </p:nvPr>
        </p:nvSpPr>
        <p:spPr>
          <a:xfrm>
            <a:off x="1143000" y="2701527"/>
            <a:ext cx="6858000" cy="1241823"/>
          </a:xfrm>
          <a:prstGeom prst="rect">
            <a:avLst/>
          </a:prstGeom>
        </p:spPr>
        <p:txBody>
          <a:bodyPr lIns="17789" tIns="17789" rIns="17789" bIns="17789"/>
          <a:lstStyle>
            <a:lvl1pPr marL="0" indent="0" algn="ctr" defTabSz="784126">
              <a:lnSpc>
                <a:spcPct val="90000"/>
              </a:lnSpc>
              <a:spcBef>
                <a:spcPts val="800"/>
              </a:spcBef>
              <a:buSzTx/>
              <a:buFontTx/>
              <a:buNone/>
              <a:defRPr sz="2100"/>
            </a:lvl1pPr>
            <a:lvl2pPr marL="0" indent="392143" algn="ctr" defTabSz="784126">
              <a:lnSpc>
                <a:spcPct val="90000"/>
              </a:lnSpc>
              <a:spcBef>
                <a:spcPts val="800"/>
              </a:spcBef>
              <a:buSzTx/>
              <a:buFontTx/>
              <a:buNone/>
              <a:defRPr sz="2100"/>
            </a:lvl2pPr>
            <a:lvl3pPr marL="0" indent="784282" algn="ctr" defTabSz="784126">
              <a:lnSpc>
                <a:spcPct val="90000"/>
              </a:lnSpc>
              <a:spcBef>
                <a:spcPts val="800"/>
              </a:spcBef>
              <a:buSzTx/>
              <a:buFontTx/>
              <a:buNone/>
              <a:defRPr sz="2100"/>
            </a:lvl3pPr>
            <a:lvl4pPr marL="0" indent="1176421" algn="ctr" defTabSz="784126">
              <a:lnSpc>
                <a:spcPct val="90000"/>
              </a:lnSpc>
              <a:spcBef>
                <a:spcPts val="800"/>
              </a:spcBef>
              <a:buSzTx/>
              <a:buFontTx/>
              <a:buNone/>
              <a:defRPr sz="2100"/>
            </a:lvl4pPr>
            <a:lvl5pPr marL="0" indent="1568567" algn="ctr" defTabSz="784126">
              <a:lnSpc>
                <a:spcPct val="90000"/>
              </a:lnSpc>
              <a:spcBef>
                <a:spcPts val="800"/>
              </a:spcBef>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8333870" y="4816995"/>
            <a:ext cx="181481" cy="175279"/>
          </a:xfrm>
          <a:prstGeom prst="rect">
            <a:avLst/>
          </a:prstGeom>
        </p:spPr>
        <p:txBody>
          <a:bodyPr lIns="17789" tIns="17789" rIns="17789" bIns="17789"/>
          <a:lstStyle>
            <a:lvl1pPr defTabSz="457123">
              <a:defRPr sz="1000">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123164123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7"/>
            <a:ext cx="7772400" cy="1102519"/>
          </a:xfrm>
        </p:spPr>
        <p:txBody>
          <a:bodyPr/>
          <a:lstStyle/>
          <a:p>
            <a:r>
              <a:rPr lang="en-US"/>
              <a:t>Click to edit Master title style</a:t>
            </a:r>
          </a:p>
        </p:txBody>
      </p:sp>
      <p:sp>
        <p:nvSpPr>
          <p:cNvPr id="3" name="Subtitle 2"/>
          <p:cNvSpPr>
            <a:spLocks noGrp="1"/>
          </p:cNvSpPr>
          <p:nvPr>
            <p:ph type="subTitle" idx="1"/>
          </p:nvPr>
        </p:nvSpPr>
        <p:spPr>
          <a:xfrm>
            <a:off x="714348" y="2914650"/>
            <a:ext cx="7058052" cy="1314450"/>
          </a:xfrm>
        </p:spPr>
        <p:txBody>
          <a:bodyPr>
            <a:normAutofit/>
          </a:bodyPr>
          <a:lstStyle>
            <a:lvl1pPr marL="0" indent="0" algn="l">
              <a:buNone/>
              <a:defRPr sz="25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457200" eaLnBrk="0" hangingPunct="0">
              <a:defRPr>
                <a:ea typeface="MS PGothic" charset="0"/>
                <a:cs typeface="MS PGothic" charset="0"/>
              </a:defRPr>
            </a:lvl1pPr>
          </a:lstStyle>
          <a:p>
            <a:pPr>
              <a:defRPr/>
            </a:pPr>
            <a:fld id="{0D2766E1-209B-4E74-AD5E-D0D5FC8ECFE3}" type="datetime1">
              <a:rPr lang="en-US"/>
              <a:pPr>
                <a:defRPr/>
              </a:pPr>
              <a:t>9/27/2022</a:t>
            </a:fld>
            <a:endParaRPr lang="en-US" dirty="0"/>
          </a:p>
        </p:txBody>
      </p:sp>
      <p:sp>
        <p:nvSpPr>
          <p:cNvPr id="5" name="Footer Placeholder 4"/>
          <p:cNvSpPr>
            <a:spLocks noGrp="1"/>
          </p:cNvSpPr>
          <p:nvPr>
            <p:ph type="ftr" sz="quarter" idx="11"/>
          </p:nvPr>
        </p:nvSpPr>
        <p:spPr/>
        <p:txBody>
          <a:bodyPr/>
          <a:lstStyle>
            <a:lvl1pPr defTabSz="4572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0" hangingPunct="0">
              <a:defRPr>
                <a:ea typeface="MS PGothic" charset="0"/>
                <a:cs typeface="MS PGothic" charset="0"/>
              </a:defRPr>
            </a:lvl1pPr>
          </a:lstStyle>
          <a:p>
            <a:pPr>
              <a:defRPr/>
            </a:pPr>
            <a:fld id="{847F7551-5B97-C444-8BEF-42D2E9C9AF20}" type="slidenum">
              <a:rPr lang="en-US"/>
              <a:pPr>
                <a:defRPr/>
              </a:pPr>
              <a:t>‹#›</a:t>
            </a:fld>
            <a:endParaRPr lang="en-US" dirty="0"/>
          </a:p>
        </p:txBody>
      </p:sp>
    </p:spTree>
    <p:extLst>
      <p:ext uri="{BB962C8B-B14F-4D97-AF65-F5344CB8AC3E}">
        <p14:creationId xmlns:p14="http://schemas.microsoft.com/office/powerpoint/2010/main" val="107112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F5BCC74-8001-48E6-AF5A-F450A12C6FD4}" type="datetimeFigureOut">
              <a:rPr lang="en-US"/>
              <a:pPr/>
              <a:t>9/27/2022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CAA63BE-F976-4199-AE6F-F4B1F94115B7}" type="slidenum">
              <a:rPr lang="en-US"/>
              <a:pPr/>
              <a:t>‹#›</a:t>
            </a:fld>
            <a:endParaRPr lang="en-US"/>
          </a:p>
        </p:txBody>
      </p:sp>
    </p:spTree>
    <p:extLst>
      <p:ext uri="{BB962C8B-B14F-4D97-AF65-F5344CB8AC3E}">
        <p14:creationId xmlns:p14="http://schemas.microsoft.com/office/powerpoint/2010/main" val="3362619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FF0000"/>
              </a:buClr>
              <a:defRPr/>
            </a:lvl1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lvl1pPr defTabSz="457200" eaLnBrk="0" hangingPunct="0">
              <a:defRPr>
                <a:ea typeface="MS PGothic" charset="0"/>
                <a:cs typeface="MS PGothic" charset="0"/>
              </a:defRPr>
            </a:lvl1pPr>
          </a:lstStyle>
          <a:p>
            <a:pPr>
              <a:defRPr/>
            </a:pPr>
            <a:fld id="{528F9C01-4871-4573-8FC2-356CC202B897}" type="datetime1">
              <a:rPr lang="en-US"/>
              <a:pPr>
                <a:defRPr/>
              </a:pPr>
              <a:t>9/27/2022</a:t>
            </a:fld>
            <a:endParaRPr lang="en-US" dirty="0"/>
          </a:p>
        </p:txBody>
      </p:sp>
      <p:sp>
        <p:nvSpPr>
          <p:cNvPr id="5" name="Footer Placeholder 4"/>
          <p:cNvSpPr>
            <a:spLocks noGrp="1"/>
          </p:cNvSpPr>
          <p:nvPr>
            <p:ph type="ftr" sz="quarter" idx="11"/>
          </p:nvPr>
        </p:nvSpPr>
        <p:spPr/>
        <p:txBody>
          <a:bodyPr/>
          <a:lstStyle>
            <a:lvl1pPr defTabSz="4572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0" hangingPunct="0">
              <a:defRPr>
                <a:ea typeface="MS PGothic" charset="0"/>
                <a:cs typeface="MS PGothic" charset="0"/>
              </a:defRPr>
            </a:lvl1pPr>
          </a:lstStyle>
          <a:p>
            <a:pPr>
              <a:defRPr/>
            </a:pPr>
            <a:fld id="{6B342717-E0AE-1942-9CE3-91A2EC6269E6}" type="slidenum">
              <a:rPr lang="en-US"/>
              <a:pPr>
                <a:defRPr/>
              </a:pPr>
              <a:t>‹#›</a:t>
            </a:fld>
            <a:endParaRPr lang="en-US" dirty="0"/>
          </a:p>
        </p:txBody>
      </p:sp>
    </p:spTree>
    <p:extLst>
      <p:ext uri="{BB962C8B-B14F-4D97-AF65-F5344CB8AC3E}">
        <p14:creationId xmlns:p14="http://schemas.microsoft.com/office/powerpoint/2010/main" val="3491715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2"/>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eaLnBrk="0" hangingPunct="0">
              <a:defRPr>
                <a:ea typeface="MS PGothic" charset="0"/>
                <a:cs typeface="MS PGothic" charset="0"/>
              </a:defRPr>
            </a:lvl1pPr>
          </a:lstStyle>
          <a:p>
            <a:pPr>
              <a:defRPr/>
            </a:pPr>
            <a:fld id="{CAA91D8A-3DB4-4253-AADE-C9FBF9CCC693}" type="datetime1">
              <a:rPr lang="en-US"/>
              <a:pPr>
                <a:defRPr/>
              </a:pPr>
              <a:t>9/27/2022</a:t>
            </a:fld>
            <a:endParaRPr lang="en-US" dirty="0"/>
          </a:p>
        </p:txBody>
      </p:sp>
      <p:sp>
        <p:nvSpPr>
          <p:cNvPr id="5" name="Footer Placeholder 4"/>
          <p:cNvSpPr>
            <a:spLocks noGrp="1"/>
          </p:cNvSpPr>
          <p:nvPr>
            <p:ph type="ftr" sz="quarter" idx="11"/>
          </p:nvPr>
        </p:nvSpPr>
        <p:spPr/>
        <p:txBody>
          <a:bodyPr/>
          <a:lstStyle>
            <a:lvl1pPr defTabSz="4572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0" hangingPunct="0">
              <a:defRPr>
                <a:ea typeface="MS PGothic" charset="0"/>
                <a:cs typeface="MS PGothic" charset="0"/>
              </a:defRPr>
            </a:lvl1pPr>
          </a:lstStyle>
          <a:p>
            <a:pPr>
              <a:defRPr/>
            </a:pPr>
            <a:fld id="{6C394EBC-1189-D046-9D25-556A0C14508B}" type="slidenum">
              <a:rPr lang="en-US"/>
              <a:pPr>
                <a:defRPr/>
              </a:pPr>
              <a:t>‹#›</a:t>
            </a:fld>
            <a:endParaRPr lang="en-US" dirty="0"/>
          </a:p>
        </p:txBody>
      </p:sp>
    </p:spTree>
    <p:extLst>
      <p:ext uri="{BB962C8B-B14F-4D97-AF65-F5344CB8AC3E}">
        <p14:creationId xmlns:p14="http://schemas.microsoft.com/office/powerpoint/2010/main" val="1131643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457200" eaLnBrk="0" hangingPunct="0">
              <a:defRPr>
                <a:ea typeface="MS PGothic" charset="0"/>
                <a:cs typeface="MS PGothic" charset="0"/>
              </a:defRPr>
            </a:lvl1pPr>
          </a:lstStyle>
          <a:p>
            <a:pPr>
              <a:defRPr/>
            </a:pPr>
            <a:fld id="{A3CF1649-A3F0-4CAE-82C1-C2C4AF9860E9}" type="datetime1">
              <a:rPr lang="en-US"/>
              <a:pPr>
                <a:defRPr/>
              </a:pPr>
              <a:t>9/27/2022</a:t>
            </a:fld>
            <a:endParaRPr lang="en-US" dirty="0"/>
          </a:p>
        </p:txBody>
      </p:sp>
      <p:sp>
        <p:nvSpPr>
          <p:cNvPr id="6" name="Footer Placeholder 4"/>
          <p:cNvSpPr>
            <a:spLocks noGrp="1"/>
          </p:cNvSpPr>
          <p:nvPr>
            <p:ph type="ftr" sz="quarter" idx="11"/>
          </p:nvPr>
        </p:nvSpPr>
        <p:spPr/>
        <p:txBody>
          <a:bodyPr/>
          <a:lstStyle>
            <a:lvl1pPr defTabSz="4572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eaLnBrk="0" hangingPunct="0">
              <a:defRPr>
                <a:ea typeface="MS PGothic" charset="0"/>
                <a:cs typeface="MS PGothic" charset="0"/>
              </a:defRPr>
            </a:lvl1pPr>
          </a:lstStyle>
          <a:p>
            <a:pPr>
              <a:defRPr/>
            </a:pPr>
            <a:fld id="{C421798F-2F5B-5B45-AB6B-A7FA8AB39049}" type="slidenum">
              <a:rPr lang="en-US"/>
              <a:pPr>
                <a:defRPr/>
              </a:pPr>
              <a:t>‹#›</a:t>
            </a:fld>
            <a:endParaRPr lang="en-US" dirty="0"/>
          </a:p>
        </p:txBody>
      </p:sp>
    </p:spTree>
    <p:extLst>
      <p:ext uri="{BB962C8B-B14F-4D97-AF65-F5344CB8AC3E}">
        <p14:creationId xmlns:p14="http://schemas.microsoft.com/office/powerpoint/2010/main" val="714029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9302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72845"/>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39302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872845"/>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457200" eaLnBrk="0" hangingPunct="0">
              <a:defRPr>
                <a:ea typeface="MS PGothic" charset="0"/>
                <a:cs typeface="MS PGothic" charset="0"/>
              </a:defRPr>
            </a:lvl1pPr>
          </a:lstStyle>
          <a:p>
            <a:pPr>
              <a:defRPr/>
            </a:pPr>
            <a:fld id="{BC10C6D7-26E4-4DDB-BB0A-2E5F3242B97E}" type="datetime1">
              <a:rPr lang="en-US"/>
              <a:pPr>
                <a:defRPr/>
              </a:pPr>
              <a:t>9/27/2022</a:t>
            </a:fld>
            <a:endParaRPr lang="en-US" dirty="0"/>
          </a:p>
        </p:txBody>
      </p:sp>
      <p:sp>
        <p:nvSpPr>
          <p:cNvPr id="8" name="Footer Placeholder 4"/>
          <p:cNvSpPr>
            <a:spLocks noGrp="1"/>
          </p:cNvSpPr>
          <p:nvPr>
            <p:ph type="ftr" sz="quarter" idx="11"/>
          </p:nvPr>
        </p:nvSpPr>
        <p:spPr/>
        <p:txBody>
          <a:bodyPr/>
          <a:lstStyle>
            <a:lvl1pPr defTabSz="4572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457200" eaLnBrk="0" hangingPunct="0">
              <a:defRPr>
                <a:ea typeface="MS PGothic" charset="0"/>
                <a:cs typeface="MS PGothic" charset="0"/>
              </a:defRPr>
            </a:lvl1pPr>
          </a:lstStyle>
          <a:p>
            <a:pPr>
              <a:defRPr/>
            </a:pPr>
            <a:fld id="{33839061-7AEC-E847-AEAB-001CA24B42CA}" type="slidenum">
              <a:rPr lang="en-US"/>
              <a:pPr>
                <a:defRPr/>
              </a:pPr>
              <a:t>‹#›</a:t>
            </a:fld>
            <a:endParaRPr lang="en-US" dirty="0"/>
          </a:p>
        </p:txBody>
      </p:sp>
    </p:spTree>
    <p:extLst>
      <p:ext uri="{BB962C8B-B14F-4D97-AF65-F5344CB8AC3E}">
        <p14:creationId xmlns:p14="http://schemas.microsoft.com/office/powerpoint/2010/main" val="3637003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457200" eaLnBrk="0" hangingPunct="0">
              <a:defRPr>
                <a:ea typeface="MS PGothic" charset="0"/>
                <a:cs typeface="MS PGothic" charset="0"/>
              </a:defRPr>
            </a:lvl1pPr>
          </a:lstStyle>
          <a:p>
            <a:pPr>
              <a:defRPr/>
            </a:pPr>
            <a:fld id="{33C1A6F7-2AE6-4236-9A4A-70A2359FEE96}" type="datetime1">
              <a:rPr lang="en-US"/>
              <a:pPr>
                <a:defRPr/>
              </a:pPr>
              <a:t>9/27/2022</a:t>
            </a:fld>
            <a:endParaRPr lang="en-US" dirty="0"/>
          </a:p>
        </p:txBody>
      </p:sp>
      <p:sp>
        <p:nvSpPr>
          <p:cNvPr id="4" name="Footer Placeholder 4"/>
          <p:cNvSpPr>
            <a:spLocks noGrp="1"/>
          </p:cNvSpPr>
          <p:nvPr>
            <p:ph type="ftr" sz="quarter" idx="11"/>
          </p:nvPr>
        </p:nvSpPr>
        <p:spPr/>
        <p:txBody>
          <a:bodyPr/>
          <a:lstStyle>
            <a:lvl1pPr defTabSz="4572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eaLnBrk="0" hangingPunct="0">
              <a:defRPr>
                <a:ea typeface="MS PGothic" charset="0"/>
                <a:cs typeface="MS PGothic" charset="0"/>
              </a:defRPr>
            </a:lvl1pPr>
          </a:lstStyle>
          <a:p>
            <a:pPr>
              <a:defRPr/>
            </a:pPr>
            <a:fld id="{3B189012-5B3E-244F-8C50-408DE0E28923}" type="slidenum">
              <a:rPr lang="en-US"/>
              <a:pPr>
                <a:defRPr/>
              </a:pPr>
              <a:t>‹#›</a:t>
            </a:fld>
            <a:endParaRPr lang="en-US" dirty="0"/>
          </a:p>
        </p:txBody>
      </p:sp>
    </p:spTree>
    <p:extLst>
      <p:ext uri="{BB962C8B-B14F-4D97-AF65-F5344CB8AC3E}">
        <p14:creationId xmlns:p14="http://schemas.microsoft.com/office/powerpoint/2010/main" val="1338581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eaLnBrk="0" hangingPunct="0">
              <a:defRPr>
                <a:ea typeface="MS PGothic" charset="0"/>
                <a:cs typeface="MS PGothic" charset="0"/>
              </a:defRPr>
            </a:lvl1pPr>
          </a:lstStyle>
          <a:p>
            <a:pPr>
              <a:defRPr/>
            </a:pPr>
            <a:fld id="{C2E8684A-E99C-4AFB-B936-BBF080E51C2D}" type="datetime1">
              <a:rPr lang="en-US"/>
              <a:pPr>
                <a:defRPr/>
              </a:pPr>
              <a:t>9/27/2022</a:t>
            </a:fld>
            <a:endParaRPr lang="en-US" dirty="0"/>
          </a:p>
        </p:txBody>
      </p:sp>
      <p:sp>
        <p:nvSpPr>
          <p:cNvPr id="3" name="Footer Placeholder 4"/>
          <p:cNvSpPr>
            <a:spLocks noGrp="1"/>
          </p:cNvSpPr>
          <p:nvPr>
            <p:ph type="ftr" sz="quarter" idx="11"/>
          </p:nvPr>
        </p:nvSpPr>
        <p:spPr/>
        <p:txBody>
          <a:bodyPr/>
          <a:lstStyle>
            <a:lvl1pPr defTabSz="4572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eaLnBrk="0" hangingPunct="0">
              <a:defRPr>
                <a:ea typeface="MS PGothic" charset="0"/>
                <a:cs typeface="MS PGothic" charset="0"/>
              </a:defRPr>
            </a:lvl1pPr>
          </a:lstStyle>
          <a:p>
            <a:pPr>
              <a:defRPr/>
            </a:pPr>
            <a:fld id="{9E6BC1D4-D71C-1F41-9809-17A361A83766}" type="slidenum">
              <a:rPr lang="en-US"/>
              <a:pPr>
                <a:defRPr/>
              </a:pPr>
              <a:t>‹#›</a:t>
            </a:fld>
            <a:endParaRPr lang="en-US" dirty="0"/>
          </a:p>
        </p:txBody>
      </p:sp>
    </p:spTree>
    <p:extLst>
      <p:ext uri="{BB962C8B-B14F-4D97-AF65-F5344CB8AC3E}">
        <p14:creationId xmlns:p14="http://schemas.microsoft.com/office/powerpoint/2010/main" val="2061077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3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eaLnBrk="0" hangingPunct="0">
              <a:defRPr>
                <a:ea typeface="MS PGothic" charset="0"/>
                <a:cs typeface="MS PGothic" charset="0"/>
              </a:defRPr>
            </a:lvl1pPr>
          </a:lstStyle>
          <a:p>
            <a:pPr>
              <a:defRPr/>
            </a:pPr>
            <a:fld id="{BD5E40C2-6670-42E1-A752-A345896F4CF9}" type="datetime1">
              <a:rPr lang="en-US"/>
              <a:pPr>
                <a:defRPr/>
              </a:pPr>
              <a:t>9/27/2022</a:t>
            </a:fld>
            <a:endParaRPr lang="en-US" dirty="0"/>
          </a:p>
        </p:txBody>
      </p:sp>
      <p:sp>
        <p:nvSpPr>
          <p:cNvPr id="6" name="Footer Placeholder 4"/>
          <p:cNvSpPr>
            <a:spLocks noGrp="1"/>
          </p:cNvSpPr>
          <p:nvPr>
            <p:ph type="ftr" sz="quarter" idx="11"/>
          </p:nvPr>
        </p:nvSpPr>
        <p:spPr/>
        <p:txBody>
          <a:bodyPr/>
          <a:lstStyle>
            <a:lvl1pPr defTabSz="4572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eaLnBrk="0" hangingPunct="0">
              <a:defRPr>
                <a:ea typeface="MS PGothic" charset="0"/>
                <a:cs typeface="MS PGothic" charset="0"/>
              </a:defRPr>
            </a:lvl1pPr>
          </a:lstStyle>
          <a:p>
            <a:pPr>
              <a:defRPr/>
            </a:pPr>
            <a:fld id="{671ECC49-1801-C241-9459-6AC25D8760CD}" type="slidenum">
              <a:rPr lang="en-US"/>
              <a:pPr>
                <a:defRPr/>
              </a:pPr>
              <a:t>‹#›</a:t>
            </a:fld>
            <a:endParaRPr lang="en-US" dirty="0"/>
          </a:p>
        </p:txBody>
      </p:sp>
    </p:spTree>
    <p:extLst>
      <p:ext uri="{BB962C8B-B14F-4D97-AF65-F5344CB8AC3E}">
        <p14:creationId xmlns:p14="http://schemas.microsoft.com/office/powerpoint/2010/main" val="2843989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4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eaLnBrk="0" hangingPunct="0">
              <a:defRPr>
                <a:ea typeface="MS PGothic" charset="0"/>
                <a:cs typeface="MS PGothic" charset="0"/>
              </a:defRPr>
            </a:lvl1pPr>
          </a:lstStyle>
          <a:p>
            <a:pPr>
              <a:defRPr/>
            </a:pPr>
            <a:fld id="{349B827E-1F63-421B-BE07-D136B3A3F23C}" type="datetime1">
              <a:rPr lang="en-US"/>
              <a:pPr>
                <a:defRPr/>
              </a:pPr>
              <a:t>9/27/2022</a:t>
            </a:fld>
            <a:endParaRPr lang="en-US" dirty="0"/>
          </a:p>
        </p:txBody>
      </p:sp>
      <p:sp>
        <p:nvSpPr>
          <p:cNvPr id="6" name="Footer Placeholder 4"/>
          <p:cNvSpPr>
            <a:spLocks noGrp="1"/>
          </p:cNvSpPr>
          <p:nvPr>
            <p:ph type="ftr" sz="quarter" idx="11"/>
          </p:nvPr>
        </p:nvSpPr>
        <p:spPr/>
        <p:txBody>
          <a:bodyPr/>
          <a:lstStyle>
            <a:lvl1pPr defTabSz="4572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eaLnBrk="0" hangingPunct="0">
              <a:defRPr>
                <a:ea typeface="MS PGothic" charset="0"/>
                <a:cs typeface="MS PGothic" charset="0"/>
              </a:defRPr>
            </a:lvl1pPr>
          </a:lstStyle>
          <a:p>
            <a:pPr>
              <a:defRPr/>
            </a:pPr>
            <a:fld id="{D991AF00-CEAB-5B4C-A24F-BD7CC0E6180E}" type="slidenum">
              <a:rPr lang="en-US"/>
              <a:pPr>
                <a:defRPr/>
              </a:pPr>
              <a:t>‹#›</a:t>
            </a:fld>
            <a:endParaRPr lang="en-US" dirty="0"/>
          </a:p>
        </p:txBody>
      </p:sp>
    </p:spTree>
    <p:extLst>
      <p:ext uri="{BB962C8B-B14F-4D97-AF65-F5344CB8AC3E}">
        <p14:creationId xmlns:p14="http://schemas.microsoft.com/office/powerpoint/2010/main" val="2916496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eaLnBrk="0" hangingPunct="0">
              <a:defRPr>
                <a:ea typeface="MS PGothic" charset="0"/>
                <a:cs typeface="MS PGothic" charset="0"/>
              </a:defRPr>
            </a:lvl1pPr>
          </a:lstStyle>
          <a:p>
            <a:pPr>
              <a:defRPr/>
            </a:pPr>
            <a:fld id="{F3AF23C1-FB71-4333-BD3F-95DCB5F9F3B0}" type="datetime1">
              <a:rPr lang="en-US"/>
              <a:pPr>
                <a:defRPr/>
              </a:pPr>
              <a:t>9/27/2022</a:t>
            </a:fld>
            <a:endParaRPr lang="en-US" dirty="0"/>
          </a:p>
        </p:txBody>
      </p:sp>
      <p:sp>
        <p:nvSpPr>
          <p:cNvPr id="5" name="Footer Placeholder 4"/>
          <p:cNvSpPr>
            <a:spLocks noGrp="1"/>
          </p:cNvSpPr>
          <p:nvPr>
            <p:ph type="ftr" sz="quarter" idx="11"/>
          </p:nvPr>
        </p:nvSpPr>
        <p:spPr/>
        <p:txBody>
          <a:bodyPr/>
          <a:lstStyle>
            <a:lvl1pPr defTabSz="4572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0" hangingPunct="0">
              <a:defRPr>
                <a:ea typeface="MS PGothic" charset="0"/>
                <a:cs typeface="MS PGothic" charset="0"/>
              </a:defRPr>
            </a:lvl1pPr>
          </a:lstStyle>
          <a:p>
            <a:pPr>
              <a:defRPr/>
            </a:pPr>
            <a:fld id="{136FE2F3-06A5-BC47-AD99-A36A35A6A22A}" type="slidenum">
              <a:rPr lang="en-US"/>
              <a:pPr>
                <a:defRPr/>
              </a:pPr>
              <a:t>‹#›</a:t>
            </a:fld>
            <a:endParaRPr lang="en-US" dirty="0"/>
          </a:p>
        </p:txBody>
      </p:sp>
    </p:spTree>
    <p:extLst>
      <p:ext uri="{BB962C8B-B14F-4D97-AF65-F5344CB8AC3E}">
        <p14:creationId xmlns:p14="http://schemas.microsoft.com/office/powerpoint/2010/main" val="97031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eaLnBrk="0" hangingPunct="0">
              <a:defRPr>
                <a:ea typeface="MS PGothic" charset="0"/>
                <a:cs typeface="MS PGothic" charset="0"/>
              </a:defRPr>
            </a:lvl1pPr>
          </a:lstStyle>
          <a:p>
            <a:pPr>
              <a:defRPr/>
            </a:pPr>
            <a:fld id="{835D0727-7F75-4F66-8ABB-C6685961B7A2}" type="datetime1">
              <a:rPr lang="en-US"/>
              <a:pPr>
                <a:defRPr/>
              </a:pPr>
              <a:t>9/27/2022</a:t>
            </a:fld>
            <a:endParaRPr lang="en-US" dirty="0"/>
          </a:p>
        </p:txBody>
      </p:sp>
      <p:sp>
        <p:nvSpPr>
          <p:cNvPr id="5" name="Footer Placeholder 4"/>
          <p:cNvSpPr>
            <a:spLocks noGrp="1"/>
          </p:cNvSpPr>
          <p:nvPr>
            <p:ph type="ftr" sz="quarter" idx="11"/>
          </p:nvPr>
        </p:nvSpPr>
        <p:spPr/>
        <p:txBody>
          <a:bodyPr/>
          <a:lstStyle>
            <a:lvl1pPr defTabSz="4572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0" hangingPunct="0">
              <a:defRPr>
                <a:ea typeface="MS PGothic" charset="0"/>
                <a:cs typeface="MS PGothic" charset="0"/>
              </a:defRPr>
            </a:lvl1pPr>
          </a:lstStyle>
          <a:p>
            <a:pPr>
              <a:defRPr/>
            </a:pPr>
            <a:fld id="{75A0BC4E-9CC4-B945-9696-82C8449D606D}" type="slidenum">
              <a:rPr lang="en-US"/>
              <a:pPr>
                <a:defRPr/>
              </a:pPr>
              <a:t>‹#›</a:t>
            </a:fld>
            <a:endParaRPr lang="en-US" dirty="0"/>
          </a:p>
        </p:txBody>
      </p:sp>
    </p:spTree>
    <p:extLst>
      <p:ext uri="{BB962C8B-B14F-4D97-AF65-F5344CB8AC3E}">
        <p14:creationId xmlns:p14="http://schemas.microsoft.com/office/powerpoint/2010/main" val="347653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44B8E6FB-E524-4CD6-993D-87205525514A}" type="datetimeFigureOut">
              <a:rPr lang="en-US"/>
              <a:pPr/>
              <a:t>9/27/2022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6C1E56F-E09F-4CE3-9403-FFDB13A8C226}" type="slidenum">
              <a:rPr lang="en-US"/>
              <a:pPr/>
              <a:t>‹#›</a:t>
            </a:fld>
            <a:endParaRPr lang="en-US"/>
          </a:p>
        </p:txBody>
      </p:sp>
    </p:spTree>
    <p:extLst>
      <p:ext uri="{BB962C8B-B14F-4D97-AF65-F5344CB8AC3E}">
        <p14:creationId xmlns:p14="http://schemas.microsoft.com/office/powerpoint/2010/main" val="32843823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Content page">
    <p:spTree>
      <p:nvGrpSpPr>
        <p:cNvPr id="1" name=""/>
        <p:cNvGrpSpPr/>
        <p:nvPr/>
      </p:nvGrpSpPr>
      <p:grpSpPr>
        <a:xfrm>
          <a:off x="0" y="0"/>
          <a:ext cx="0" cy="0"/>
          <a:chOff x="0" y="0"/>
          <a:chExt cx="0" cy="0"/>
        </a:xfrm>
      </p:grpSpPr>
      <p:pic>
        <p:nvPicPr>
          <p:cNvPr id="2"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00" y="0"/>
            <a:ext cx="9140825"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9" descr="http://www.ihc.ae/content/images/upload_imgs/IHC%20bilingual%20logo%20-%20Original.jp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4921" y="4486276"/>
            <a:ext cx="777875" cy="42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067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39559A66-B6B6-4D10-A6FF-43D12DC368C3}" type="datetimeFigureOut">
              <a:rPr lang="en-US"/>
              <a:pPr/>
              <a:t>9/27/2022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319BAEA-FF26-46D9-939A-558D959B710B}" type="slidenum">
              <a:rPr lang="en-US"/>
              <a:pPr/>
              <a:t>‹#›</a:t>
            </a:fld>
            <a:endParaRPr lang="en-US"/>
          </a:p>
        </p:txBody>
      </p:sp>
    </p:spTree>
    <p:extLst>
      <p:ext uri="{BB962C8B-B14F-4D97-AF65-F5344CB8AC3E}">
        <p14:creationId xmlns:p14="http://schemas.microsoft.com/office/powerpoint/2010/main" val="3665569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F0A7B52-4CDC-42A4-804A-88190400A827}" type="datetimeFigureOut">
              <a:rPr lang="en-US"/>
              <a:pPr/>
              <a:t>9/27/2022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830352E-BFDE-460A-B8B8-4F938261B5D8}" type="slidenum">
              <a:rPr lang="en-US"/>
              <a:pPr/>
              <a:t>‹#›</a:t>
            </a:fld>
            <a:endParaRPr lang="en-US"/>
          </a:p>
        </p:txBody>
      </p:sp>
    </p:spTree>
    <p:extLst>
      <p:ext uri="{BB962C8B-B14F-4D97-AF65-F5344CB8AC3E}">
        <p14:creationId xmlns:p14="http://schemas.microsoft.com/office/powerpoint/2010/main" val="816015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4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8645336-3A34-4BA1-A3E6-8EF5470B9277}" type="datetimeFigureOut">
              <a:rPr lang="en-US"/>
              <a:pPr/>
              <a:t>9/27/2022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32ABF76-47B1-4E61-B193-FAD97FB2F066}" type="slidenum">
              <a:rPr lang="en-US"/>
              <a:pPr/>
              <a:t>‹#›</a:t>
            </a:fld>
            <a:endParaRPr lang="en-US"/>
          </a:p>
        </p:txBody>
      </p:sp>
    </p:spTree>
    <p:extLst>
      <p:ext uri="{BB962C8B-B14F-4D97-AF65-F5344CB8AC3E}">
        <p14:creationId xmlns:p14="http://schemas.microsoft.com/office/powerpoint/2010/main" val="3570512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pPr lvl="0"/>
            <a:endParaRPr lang="en-US" noProof="0" dirty="0"/>
          </a:p>
        </p:txBody>
      </p:sp>
      <p:sp>
        <p:nvSpPr>
          <p:cNvPr id="4" name="Text Placeholder 3"/>
          <p:cNvSpPr>
            <a:spLocks noGrp="1"/>
          </p:cNvSpPr>
          <p:nvPr>
            <p:ph type="body" sz="half" idx="2"/>
          </p:nvPr>
        </p:nvSpPr>
        <p:spPr>
          <a:xfrm>
            <a:off x="1792288" y="402556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7948B60-9C69-439E-B639-1E6329B42C90}" type="datetimeFigureOut">
              <a:rPr lang="en-US"/>
              <a:pPr/>
              <a:t>9/27/2022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E8B0792-E057-474D-81A4-A0086911D355}" type="slidenum">
              <a:rPr lang="en-US"/>
              <a:pPr/>
              <a:t>‹#›</a:t>
            </a:fld>
            <a:endParaRPr lang="en-US"/>
          </a:p>
        </p:txBody>
      </p:sp>
    </p:spTree>
    <p:extLst>
      <p:ext uri="{BB962C8B-B14F-4D97-AF65-F5344CB8AC3E}">
        <p14:creationId xmlns:p14="http://schemas.microsoft.com/office/powerpoint/2010/main" val="1516553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0.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1.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91"/>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316"/>
            <a:ext cx="2133600" cy="274637"/>
          </a:xfrm>
          <a:prstGeom prst="rect">
            <a:avLst/>
          </a:prstGeom>
        </p:spPr>
        <p:txBody>
          <a:bodyPr vert="horz" wrap="square" lIns="91430" tIns="45715" rIns="91430" bIns="45715" numCol="1" anchor="ctr" anchorCtr="0" compatLnSpc="1">
            <a:prstTxWarp prst="textNoShape">
              <a:avLst/>
            </a:prstTxWarp>
          </a:bodyPr>
          <a:lstStyle>
            <a:lvl1pPr eaLnBrk="1" hangingPunct="1">
              <a:defRPr sz="1200">
                <a:solidFill>
                  <a:srgbClr val="898989"/>
                </a:solidFill>
              </a:defRPr>
            </a:lvl1pPr>
          </a:lstStyle>
          <a:p>
            <a:fld id="{4374C133-8591-433B-8435-79E671C56AEB}" type="datetimeFigureOut">
              <a:rPr lang="en-US"/>
              <a:pPr/>
              <a:t>9/27/2022</a:t>
            </a:fld>
            <a:endParaRPr lang="en-US"/>
          </a:p>
        </p:txBody>
      </p:sp>
      <p:sp>
        <p:nvSpPr>
          <p:cNvPr id="5" name="Footer Placeholder 4"/>
          <p:cNvSpPr>
            <a:spLocks noGrp="1"/>
          </p:cNvSpPr>
          <p:nvPr>
            <p:ph type="ftr" sz="quarter" idx="3"/>
          </p:nvPr>
        </p:nvSpPr>
        <p:spPr>
          <a:xfrm>
            <a:off x="3124200" y="4767316"/>
            <a:ext cx="2895600" cy="274637"/>
          </a:xfrm>
          <a:prstGeom prst="rect">
            <a:avLst/>
          </a:prstGeom>
        </p:spPr>
        <p:txBody>
          <a:bodyPr vert="horz" lIns="91430" tIns="45715" rIns="91430" bIns="45715" rtlCol="0" anchor="ctr"/>
          <a:lstStyle>
            <a:lvl1pPr algn="ctr" eaLnBrk="1" fontAlgn="auto" hangingPunct="1">
              <a:spcBef>
                <a:spcPts val="0"/>
              </a:spcBef>
              <a:spcAft>
                <a:spcPts val="0"/>
              </a:spcAft>
              <a:defRPr sz="1200" dirty="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316"/>
            <a:ext cx="2133600" cy="274637"/>
          </a:xfrm>
          <a:prstGeom prst="rect">
            <a:avLst/>
          </a:prstGeom>
        </p:spPr>
        <p:txBody>
          <a:bodyPr vert="horz" wrap="square" lIns="91430" tIns="45715" rIns="91430" bIns="45715" numCol="1" anchor="ctr" anchorCtr="0" compatLnSpc="1">
            <a:prstTxWarp prst="textNoShape">
              <a:avLst/>
            </a:prstTxWarp>
          </a:bodyPr>
          <a:lstStyle>
            <a:lvl1pPr algn="r" eaLnBrk="1" hangingPunct="1">
              <a:defRPr sz="1200">
                <a:solidFill>
                  <a:srgbClr val="898989"/>
                </a:solidFill>
              </a:defRPr>
            </a:lvl1pPr>
          </a:lstStyle>
          <a:p>
            <a:fld id="{D3780F6B-3951-4CF5-8887-A6D5BE90EB80}" type="slidenum">
              <a:rPr lang="en-US"/>
              <a:pPr/>
              <a:t>‹#›</a:t>
            </a:fld>
            <a:endParaRPr lang="en-US"/>
          </a:p>
        </p:txBody>
      </p:sp>
      <p:sp>
        <p:nvSpPr>
          <p:cNvPr id="8" name="Oval 7"/>
          <p:cNvSpPr/>
          <p:nvPr userDrawn="1"/>
        </p:nvSpPr>
        <p:spPr>
          <a:xfrm>
            <a:off x="28672" y="4733927"/>
            <a:ext cx="504825" cy="379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eaLnBrk="1" hangingPunct="1">
              <a:defRPr/>
            </a:pPr>
            <a:endParaRPr lang="en-GB" dirty="0"/>
          </a:p>
        </p:txBody>
      </p:sp>
      <p:grpSp>
        <p:nvGrpSpPr>
          <p:cNvPr id="1032" name="Group 1"/>
          <p:cNvGrpSpPr>
            <a:grpSpLocks/>
          </p:cNvGrpSpPr>
          <p:nvPr userDrawn="1"/>
        </p:nvGrpSpPr>
        <p:grpSpPr bwMode="auto">
          <a:xfrm>
            <a:off x="0" y="4729216"/>
            <a:ext cx="9156700" cy="414337"/>
            <a:chOff x="0" y="6305550"/>
            <a:chExt cx="9156700" cy="552450"/>
          </a:xfrm>
        </p:grpSpPr>
        <p:pic>
          <p:nvPicPr>
            <p:cNvPr id="1033" name="Picture 6"/>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0" y="6554788"/>
              <a:ext cx="9156700"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34" name="Group 8"/>
            <p:cNvGrpSpPr>
              <a:grpSpLocks/>
            </p:cNvGrpSpPr>
            <p:nvPr userDrawn="1"/>
          </p:nvGrpSpPr>
          <p:grpSpPr bwMode="auto">
            <a:xfrm>
              <a:off x="15875" y="6305550"/>
              <a:ext cx="530225" cy="547688"/>
              <a:chOff x="45241" y="6287051"/>
              <a:chExt cx="529583" cy="546666"/>
            </a:xfrm>
          </p:grpSpPr>
          <p:sp>
            <p:nvSpPr>
              <p:cNvPr id="10" name="Oval 9"/>
              <p:cNvSpPr/>
              <p:nvPr userDrawn="1"/>
            </p:nvSpPr>
            <p:spPr>
              <a:xfrm>
                <a:off x="75367" y="6325080"/>
                <a:ext cx="469331" cy="4711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1036" name="Picture 10"/>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45241" y="6287051"/>
                <a:ext cx="529583" cy="546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Tree>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533" r:id="rId12"/>
    <p:sldLayoutId id="2147484566" r:id="rId13"/>
  </p:sldLayoutIdLst>
  <p:txStyles>
    <p:titleStyle>
      <a:lvl1pPr algn="ctr" defTabSz="457142"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142"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88"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430"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74"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57" indent="-342857" algn="l" defTabSz="457142"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859" indent="-285715" algn="l" defTabSz="457142"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2858" indent="-228570" algn="l" defTabSz="457142"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000" indent="-228570" algn="l" defTabSz="457142"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144" indent="-228570" algn="l" defTabSz="457142"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285" indent="-228570" algn="l" defTabSz="457142" rtl="0" eaLnBrk="1" latinLnBrk="0" hangingPunct="1">
        <a:spcBef>
          <a:spcPct val="20000"/>
        </a:spcBef>
        <a:buFont typeface="Arial"/>
        <a:buChar char="•"/>
        <a:defRPr sz="2000" kern="1200">
          <a:solidFill>
            <a:schemeClr val="tx1"/>
          </a:solidFill>
          <a:latin typeface="+mn-lt"/>
          <a:ea typeface="+mn-ea"/>
          <a:cs typeface="+mn-cs"/>
        </a:defRPr>
      </a:lvl6pPr>
      <a:lvl7pPr marL="2971430" indent="-228570" algn="l" defTabSz="457142" rtl="0" eaLnBrk="1" latinLnBrk="0" hangingPunct="1">
        <a:spcBef>
          <a:spcPct val="20000"/>
        </a:spcBef>
        <a:buFont typeface="Arial"/>
        <a:buChar char="•"/>
        <a:defRPr sz="2000" kern="1200">
          <a:solidFill>
            <a:schemeClr val="tx1"/>
          </a:solidFill>
          <a:latin typeface="+mn-lt"/>
          <a:ea typeface="+mn-ea"/>
          <a:cs typeface="+mn-cs"/>
        </a:defRPr>
      </a:lvl7pPr>
      <a:lvl8pPr marL="3428573" indent="-228570" algn="l" defTabSz="457142" rtl="0" eaLnBrk="1" latinLnBrk="0" hangingPunct="1">
        <a:spcBef>
          <a:spcPct val="20000"/>
        </a:spcBef>
        <a:buFont typeface="Arial"/>
        <a:buChar char="•"/>
        <a:defRPr sz="2000" kern="1200">
          <a:solidFill>
            <a:schemeClr val="tx1"/>
          </a:solidFill>
          <a:latin typeface="+mn-lt"/>
          <a:ea typeface="+mn-ea"/>
          <a:cs typeface="+mn-cs"/>
        </a:defRPr>
      </a:lvl8pPr>
      <a:lvl9pPr marL="3885715" indent="-228570" algn="l" defTabSz="4571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2" rtl="0" eaLnBrk="1" latinLnBrk="0" hangingPunct="1">
        <a:defRPr sz="1800" kern="1200">
          <a:solidFill>
            <a:schemeClr val="tx1"/>
          </a:solidFill>
          <a:latin typeface="+mn-lt"/>
          <a:ea typeface="+mn-ea"/>
          <a:cs typeface="+mn-cs"/>
        </a:defRPr>
      </a:lvl1pPr>
      <a:lvl2pPr marL="457142" algn="l" defTabSz="457142" rtl="0" eaLnBrk="1" latinLnBrk="0" hangingPunct="1">
        <a:defRPr sz="1800" kern="1200">
          <a:solidFill>
            <a:schemeClr val="tx1"/>
          </a:solidFill>
          <a:latin typeface="+mn-lt"/>
          <a:ea typeface="+mn-ea"/>
          <a:cs typeface="+mn-cs"/>
        </a:defRPr>
      </a:lvl2pPr>
      <a:lvl3pPr marL="914288" algn="l" defTabSz="457142" rtl="0" eaLnBrk="1" latinLnBrk="0" hangingPunct="1">
        <a:defRPr sz="1800" kern="1200">
          <a:solidFill>
            <a:schemeClr val="tx1"/>
          </a:solidFill>
          <a:latin typeface="+mn-lt"/>
          <a:ea typeface="+mn-ea"/>
          <a:cs typeface="+mn-cs"/>
        </a:defRPr>
      </a:lvl3pPr>
      <a:lvl4pPr marL="1371430" algn="l" defTabSz="457142" rtl="0" eaLnBrk="1" latinLnBrk="0" hangingPunct="1">
        <a:defRPr sz="1800" kern="1200">
          <a:solidFill>
            <a:schemeClr val="tx1"/>
          </a:solidFill>
          <a:latin typeface="+mn-lt"/>
          <a:ea typeface="+mn-ea"/>
          <a:cs typeface="+mn-cs"/>
        </a:defRPr>
      </a:lvl4pPr>
      <a:lvl5pPr marL="1828574" algn="l" defTabSz="457142" rtl="0" eaLnBrk="1" latinLnBrk="0" hangingPunct="1">
        <a:defRPr sz="1800" kern="1200">
          <a:solidFill>
            <a:schemeClr val="tx1"/>
          </a:solidFill>
          <a:latin typeface="+mn-lt"/>
          <a:ea typeface="+mn-ea"/>
          <a:cs typeface="+mn-cs"/>
        </a:defRPr>
      </a:lvl5pPr>
      <a:lvl6pPr marL="2285715" algn="l" defTabSz="457142" rtl="0" eaLnBrk="1" latinLnBrk="0" hangingPunct="1">
        <a:defRPr sz="1800" kern="1200">
          <a:solidFill>
            <a:schemeClr val="tx1"/>
          </a:solidFill>
          <a:latin typeface="+mn-lt"/>
          <a:ea typeface="+mn-ea"/>
          <a:cs typeface="+mn-cs"/>
        </a:defRPr>
      </a:lvl6pPr>
      <a:lvl7pPr marL="2742857" algn="l" defTabSz="457142" rtl="0" eaLnBrk="1" latinLnBrk="0" hangingPunct="1">
        <a:defRPr sz="1800" kern="1200">
          <a:solidFill>
            <a:schemeClr val="tx1"/>
          </a:solidFill>
          <a:latin typeface="+mn-lt"/>
          <a:ea typeface="+mn-ea"/>
          <a:cs typeface="+mn-cs"/>
        </a:defRPr>
      </a:lvl7pPr>
      <a:lvl8pPr marL="3200000" algn="l" defTabSz="457142" rtl="0" eaLnBrk="1" latinLnBrk="0" hangingPunct="1">
        <a:defRPr sz="1800" kern="1200">
          <a:solidFill>
            <a:schemeClr val="tx1"/>
          </a:solidFill>
          <a:latin typeface="+mn-lt"/>
          <a:ea typeface="+mn-ea"/>
          <a:cs typeface="+mn-cs"/>
        </a:defRPr>
      </a:lvl8pPr>
      <a:lvl9pPr marL="3657143" algn="l" defTabSz="4571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714375" y="750888"/>
            <a:ext cx="7143750" cy="52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714375" y="1246232"/>
            <a:ext cx="714375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457200" y="4767316"/>
            <a:ext cx="2133600" cy="274637"/>
          </a:xfrm>
          <a:prstGeom prst="rect">
            <a:avLst/>
          </a:prstGeom>
        </p:spPr>
        <p:txBody>
          <a:bodyPr vert="horz" wrap="square" lIns="91430" tIns="45715" rIns="91430" bIns="45715" numCol="1" anchor="ctr" anchorCtr="0" compatLnSpc="1">
            <a:prstTxWarp prst="textNoShape">
              <a:avLst/>
            </a:prstTxWarp>
          </a:bodyPr>
          <a:lstStyle>
            <a:lvl1pPr defTabSz="914288" eaLnBrk="1" hangingPunct="1">
              <a:defRPr sz="1200">
                <a:solidFill>
                  <a:srgbClr val="898989"/>
                </a:solidFill>
              </a:defRPr>
            </a:lvl1pPr>
          </a:lstStyle>
          <a:p>
            <a:fld id="{9FF92900-B2C3-4A73-B18C-0107A2272863}" type="datetime1">
              <a:rPr lang="en-US"/>
              <a:pPr/>
              <a:t>9/27/2022</a:t>
            </a:fld>
            <a:endParaRPr lang="en-US"/>
          </a:p>
        </p:txBody>
      </p:sp>
      <p:sp>
        <p:nvSpPr>
          <p:cNvPr id="5" name="Footer Placeholder 4"/>
          <p:cNvSpPr>
            <a:spLocks noGrp="1"/>
          </p:cNvSpPr>
          <p:nvPr>
            <p:ph type="ftr" sz="quarter" idx="3"/>
          </p:nvPr>
        </p:nvSpPr>
        <p:spPr>
          <a:xfrm>
            <a:off x="3124200" y="4767316"/>
            <a:ext cx="2895600" cy="274637"/>
          </a:xfrm>
          <a:prstGeom prst="rect">
            <a:avLst/>
          </a:prstGeom>
        </p:spPr>
        <p:txBody>
          <a:bodyPr vert="horz" lIns="91430" tIns="45715" rIns="91430" bIns="45715" rtlCol="0" anchor="ctr"/>
          <a:lstStyle>
            <a:lvl1pPr algn="ctr" defTabSz="914288" eaLnBrk="1" fontAlgn="auto" hangingPunct="1">
              <a:spcBef>
                <a:spcPts val="0"/>
              </a:spcBef>
              <a:spcAft>
                <a:spcPts val="0"/>
              </a:spcAft>
              <a:defRPr sz="1200" dirty="0">
                <a:solidFill>
                  <a:prstClr val="black">
                    <a:tint val="75000"/>
                  </a:prstClr>
                </a:solidFill>
                <a:latin typeface="Calibri"/>
                <a:ea typeface="MS PGothic"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6553200" y="4767316"/>
            <a:ext cx="2133600" cy="274637"/>
          </a:xfrm>
          <a:prstGeom prst="rect">
            <a:avLst/>
          </a:prstGeom>
        </p:spPr>
        <p:txBody>
          <a:bodyPr vert="horz" wrap="square" lIns="91430" tIns="45715" rIns="91430" bIns="45715" numCol="1" anchor="ctr" anchorCtr="0" compatLnSpc="1">
            <a:prstTxWarp prst="textNoShape">
              <a:avLst/>
            </a:prstTxWarp>
          </a:bodyPr>
          <a:lstStyle>
            <a:lvl1pPr algn="r" defTabSz="914288" eaLnBrk="1" hangingPunct="1">
              <a:defRPr sz="1200">
                <a:solidFill>
                  <a:srgbClr val="898989"/>
                </a:solidFill>
              </a:defRPr>
            </a:lvl1pPr>
          </a:lstStyle>
          <a:p>
            <a:fld id="{E50A5E7B-4D1A-4CCE-A751-05EC8AE2E9AA}" type="slidenum">
              <a:rPr lang="en-US"/>
              <a:pPr/>
              <a:t>‹#›</a:t>
            </a:fld>
            <a:endParaRPr lang="en-US"/>
          </a:p>
        </p:txBody>
      </p:sp>
      <p:pic>
        <p:nvPicPr>
          <p:cNvPr id="37895" name="Picture 2"/>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 y="0"/>
            <a:ext cx="9140825"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6" name="Picture 3"/>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072539" y="4143376"/>
            <a:ext cx="822325"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Lst>
  <p:txStyles>
    <p:titleStyle>
      <a:lvl1pPr algn="l" rtl="0" eaLnBrk="0" fontAlgn="base" hangingPunct="0">
        <a:spcBef>
          <a:spcPct val="0"/>
        </a:spcBef>
        <a:spcAft>
          <a:spcPct val="0"/>
        </a:spcAft>
        <a:defRPr sz="4200" kern="1200">
          <a:solidFill>
            <a:srgbClr val="2C59A7"/>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4200">
          <a:solidFill>
            <a:srgbClr val="2C59A7"/>
          </a:solidFill>
          <a:latin typeface="Arial" charset="0"/>
          <a:ea typeface="MS PGothic" pitchFamily="34" charset="-128"/>
          <a:cs typeface="Arial" charset="0"/>
        </a:defRPr>
      </a:lvl2pPr>
      <a:lvl3pPr algn="l" rtl="0" eaLnBrk="0" fontAlgn="base" hangingPunct="0">
        <a:spcBef>
          <a:spcPct val="0"/>
        </a:spcBef>
        <a:spcAft>
          <a:spcPct val="0"/>
        </a:spcAft>
        <a:defRPr sz="4200">
          <a:solidFill>
            <a:srgbClr val="2C59A7"/>
          </a:solidFill>
          <a:latin typeface="Arial" charset="0"/>
          <a:ea typeface="MS PGothic" pitchFamily="34" charset="-128"/>
          <a:cs typeface="Arial" charset="0"/>
        </a:defRPr>
      </a:lvl3pPr>
      <a:lvl4pPr algn="l" rtl="0" eaLnBrk="0" fontAlgn="base" hangingPunct="0">
        <a:spcBef>
          <a:spcPct val="0"/>
        </a:spcBef>
        <a:spcAft>
          <a:spcPct val="0"/>
        </a:spcAft>
        <a:defRPr sz="4200">
          <a:solidFill>
            <a:srgbClr val="2C59A7"/>
          </a:solidFill>
          <a:latin typeface="Arial" charset="0"/>
          <a:ea typeface="MS PGothic" pitchFamily="34" charset="-128"/>
          <a:cs typeface="Arial" charset="0"/>
        </a:defRPr>
      </a:lvl4pPr>
      <a:lvl5pPr algn="l" rtl="0" eaLnBrk="0" fontAlgn="base" hangingPunct="0">
        <a:spcBef>
          <a:spcPct val="0"/>
        </a:spcBef>
        <a:spcAft>
          <a:spcPct val="0"/>
        </a:spcAft>
        <a:defRPr sz="4200">
          <a:solidFill>
            <a:srgbClr val="2C59A7"/>
          </a:solidFill>
          <a:latin typeface="Arial" charset="0"/>
          <a:ea typeface="MS PGothic" pitchFamily="34" charset="-128"/>
          <a:cs typeface="Arial" charset="0"/>
        </a:defRPr>
      </a:lvl5pPr>
      <a:lvl6pPr marL="457142" algn="l" rtl="0" fontAlgn="base">
        <a:spcBef>
          <a:spcPct val="0"/>
        </a:spcBef>
        <a:spcAft>
          <a:spcPct val="0"/>
        </a:spcAft>
        <a:defRPr sz="4200">
          <a:solidFill>
            <a:srgbClr val="2C59A7"/>
          </a:solidFill>
          <a:latin typeface="Arial" charset="0"/>
          <a:cs typeface="Arial" charset="0"/>
        </a:defRPr>
      </a:lvl6pPr>
      <a:lvl7pPr marL="914288" algn="l" rtl="0" fontAlgn="base">
        <a:spcBef>
          <a:spcPct val="0"/>
        </a:spcBef>
        <a:spcAft>
          <a:spcPct val="0"/>
        </a:spcAft>
        <a:defRPr sz="4200">
          <a:solidFill>
            <a:srgbClr val="2C59A7"/>
          </a:solidFill>
          <a:latin typeface="Arial" charset="0"/>
          <a:cs typeface="Arial" charset="0"/>
        </a:defRPr>
      </a:lvl7pPr>
      <a:lvl8pPr marL="1371430" algn="l" rtl="0" fontAlgn="base">
        <a:spcBef>
          <a:spcPct val="0"/>
        </a:spcBef>
        <a:spcAft>
          <a:spcPct val="0"/>
        </a:spcAft>
        <a:defRPr sz="4200">
          <a:solidFill>
            <a:srgbClr val="2C59A7"/>
          </a:solidFill>
          <a:latin typeface="Arial" charset="0"/>
          <a:cs typeface="Arial" charset="0"/>
        </a:defRPr>
      </a:lvl8pPr>
      <a:lvl9pPr marL="1828574" algn="l" rtl="0" fontAlgn="base">
        <a:spcBef>
          <a:spcPct val="0"/>
        </a:spcBef>
        <a:spcAft>
          <a:spcPct val="0"/>
        </a:spcAft>
        <a:defRPr sz="4200">
          <a:solidFill>
            <a:srgbClr val="2C59A7"/>
          </a:solidFill>
          <a:latin typeface="Arial" charset="0"/>
          <a:cs typeface="Arial" charset="0"/>
        </a:defRPr>
      </a:lvl9pPr>
    </p:titleStyle>
    <p:bodyStyle>
      <a:lvl1pPr marL="342857" indent="-342857" algn="l" rtl="0" eaLnBrk="0" fontAlgn="base" hangingPunct="0">
        <a:spcBef>
          <a:spcPct val="20000"/>
        </a:spcBef>
        <a:spcAft>
          <a:spcPct val="0"/>
        </a:spcAft>
        <a:buClr>
          <a:srgbClr val="FF0000"/>
        </a:buClr>
        <a:buFont typeface="Arial" pitchFamily="34" charset="0"/>
        <a:buChar char="•"/>
        <a:defRPr sz="3200" kern="1200">
          <a:solidFill>
            <a:schemeClr val="tx1"/>
          </a:solidFill>
          <a:latin typeface="Arial" pitchFamily="34" charset="0"/>
          <a:ea typeface="MS PGothic" pitchFamily="34" charset="-128"/>
          <a:cs typeface="Arial" pitchFamily="34" charset="0"/>
        </a:defRPr>
      </a:lvl1pPr>
      <a:lvl2pPr marL="742859" indent="-285715" algn="l" rtl="0" eaLnBrk="0" fontAlgn="base" hangingPunct="0">
        <a:spcBef>
          <a:spcPct val="20000"/>
        </a:spcBef>
        <a:spcAft>
          <a:spcPct val="0"/>
        </a:spcAft>
        <a:buFont typeface="Arial" pitchFamily="34" charset="0"/>
        <a:buChar char="–"/>
        <a:defRPr sz="1200" kern="1200">
          <a:solidFill>
            <a:schemeClr val="tx1"/>
          </a:solidFill>
          <a:latin typeface="Arial" pitchFamily="34" charset="0"/>
          <a:ea typeface="Arial" charset="0"/>
          <a:cs typeface="Arial" pitchFamily="34" charset="0"/>
        </a:defRPr>
      </a:lvl2pPr>
      <a:lvl3pPr marL="1142858" indent="-22857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Arial" charset="0"/>
          <a:cs typeface="Arial" pitchFamily="34" charset="0"/>
        </a:defRPr>
      </a:lvl3pPr>
      <a:lvl4pPr marL="1600000" indent="-22857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Arial" charset="0"/>
          <a:cs typeface="Arial" pitchFamily="34" charset="0"/>
        </a:defRPr>
      </a:lvl4pPr>
      <a:lvl5pPr marL="2057144" indent="-22857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Arial" charset="0"/>
          <a:cs typeface="Arial" pitchFamily="34" charset="0"/>
        </a:defRPr>
      </a:lvl5pPr>
      <a:lvl6pPr marL="2514285"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628650" y="274643"/>
            <a:ext cx="78867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5574" tIns="17789" rIns="35574" bIns="17789"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5574" tIns="17789" rIns="35574" bIns="177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316"/>
            <a:ext cx="2057400" cy="274637"/>
          </a:xfrm>
          <a:prstGeom prst="rect">
            <a:avLst/>
          </a:prstGeom>
        </p:spPr>
        <p:txBody>
          <a:bodyPr vert="horz" lIns="35574" tIns="17789" rIns="35574" bIns="17789" rtlCol="0" anchor="ctr"/>
          <a:lstStyle>
            <a:lvl1pPr algn="l" defTabSz="685706" eaLnBrk="1" fontAlgn="auto" hangingPunct="1">
              <a:spcBef>
                <a:spcPts val="0"/>
              </a:spcBef>
              <a:spcAft>
                <a:spcPts val="0"/>
              </a:spcAft>
              <a:defRPr sz="1000">
                <a:solidFill>
                  <a:prstClr val="black">
                    <a:tint val="75000"/>
                  </a:prstClr>
                </a:solidFill>
                <a:latin typeface="Calibri"/>
                <a:ea typeface="+mn-ea"/>
                <a:cs typeface="+mn-cs"/>
              </a:defRPr>
            </a:lvl1pPr>
          </a:lstStyle>
          <a:p>
            <a:pPr>
              <a:defRPr/>
            </a:pPr>
            <a:fld id="{AC6EDCB1-8190-8340-9821-B18A038907AD}" type="datetimeFigureOut">
              <a:rPr lang="en-US"/>
              <a:pPr>
                <a:defRPr/>
              </a:pPr>
              <a:t>9/27/2022</a:t>
            </a:fld>
            <a:endParaRPr lang="en-US"/>
          </a:p>
        </p:txBody>
      </p:sp>
      <p:sp>
        <p:nvSpPr>
          <p:cNvPr id="5" name="Footer Placeholder 4"/>
          <p:cNvSpPr>
            <a:spLocks noGrp="1"/>
          </p:cNvSpPr>
          <p:nvPr>
            <p:ph type="ftr" sz="quarter" idx="3"/>
          </p:nvPr>
        </p:nvSpPr>
        <p:spPr>
          <a:xfrm>
            <a:off x="3028950" y="4767316"/>
            <a:ext cx="3086100" cy="274637"/>
          </a:xfrm>
          <a:prstGeom prst="rect">
            <a:avLst/>
          </a:prstGeom>
        </p:spPr>
        <p:txBody>
          <a:bodyPr vert="horz" lIns="35574" tIns="17789" rIns="35574" bIns="17789" rtlCol="0" anchor="ctr"/>
          <a:lstStyle>
            <a:lvl1pPr algn="ctr" defTabSz="685706" eaLnBrk="1" fontAlgn="auto" hangingPunct="1">
              <a:spcBef>
                <a:spcPts val="0"/>
              </a:spcBef>
              <a:spcAft>
                <a:spcPts val="0"/>
              </a:spcAft>
              <a:defRPr sz="10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4767316"/>
            <a:ext cx="2057400" cy="274637"/>
          </a:xfrm>
          <a:prstGeom prst="rect">
            <a:avLst/>
          </a:prstGeom>
        </p:spPr>
        <p:txBody>
          <a:bodyPr vert="horz" lIns="35574" tIns="17789" rIns="35574" bIns="17789" rtlCol="0" anchor="ctr"/>
          <a:lstStyle>
            <a:lvl1pPr algn="r" defTabSz="685706" eaLnBrk="1" fontAlgn="auto" hangingPunct="1">
              <a:spcBef>
                <a:spcPts val="0"/>
              </a:spcBef>
              <a:spcAft>
                <a:spcPts val="0"/>
              </a:spcAft>
              <a:defRPr sz="1000">
                <a:solidFill>
                  <a:prstClr val="black">
                    <a:tint val="75000"/>
                  </a:prstClr>
                </a:solidFill>
                <a:latin typeface="Calibri"/>
                <a:ea typeface="+mn-ea"/>
                <a:cs typeface="+mn-cs"/>
              </a:defRPr>
            </a:lvl1pPr>
          </a:lstStyle>
          <a:p>
            <a:pPr>
              <a:defRPr/>
            </a:pPr>
            <a:fld id="{7F4EC2EF-F577-D64F-BDC3-D2F449D11E70}" type="slidenum">
              <a:rPr lang="en-US"/>
              <a:pPr>
                <a:defRPr/>
              </a:pPr>
              <a:t>‹#›</a:t>
            </a:fld>
            <a:endParaRPr lang="en-US"/>
          </a:p>
        </p:txBody>
      </p:sp>
    </p:spTree>
    <p:extLst>
      <p:ext uri="{BB962C8B-B14F-4D97-AF65-F5344CB8AC3E}">
        <p14:creationId xmlns:p14="http://schemas.microsoft.com/office/powerpoint/2010/main" val="2749014513"/>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563" r:id="rId12"/>
    <p:sldLayoutId id="2147484564" r:id="rId13"/>
  </p:sldLayoutIdLst>
  <p:txStyles>
    <p:titleStyle>
      <a:lvl1pPr algn="l" defTabSz="784127" rtl="0" eaLnBrk="0" fontAlgn="base" hangingPunct="0">
        <a:lnSpc>
          <a:spcPct val="90000"/>
        </a:lnSpc>
        <a:spcBef>
          <a:spcPct val="0"/>
        </a:spcBef>
        <a:spcAft>
          <a:spcPct val="0"/>
        </a:spcAft>
        <a:defRPr sz="3800" kern="1200">
          <a:solidFill>
            <a:schemeClr val="tx1"/>
          </a:solidFill>
          <a:latin typeface="+mj-lt"/>
          <a:ea typeface="ＭＳ Ｐゴシック" charset="0"/>
          <a:cs typeface="ＭＳ Ｐゴシック" charset="0"/>
        </a:defRPr>
      </a:lvl1pPr>
      <a:lvl2pPr algn="l" defTabSz="784127" rtl="0" eaLnBrk="0" fontAlgn="base" hangingPunct="0">
        <a:lnSpc>
          <a:spcPct val="90000"/>
        </a:lnSpc>
        <a:spcBef>
          <a:spcPct val="0"/>
        </a:spcBef>
        <a:spcAft>
          <a:spcPct val="0"/>
        </a:spcAft>
        <a:defRPr sz="3800">
          <a:solidFill>
            <a:schemeClr val="tx1"/>
          </a:solidFill>
          <a:latin typeface="Calibri Light" charset="0"/>
          <a:ea typeface="ＭＳ Ｐゴシック" charset="0"/>
          <a:cs typeface="ＭＳ Ｐゴシック" charset="0"/>
        </a:defRPr>
      </a:lvl2pPr>
      <a:lvl3pPr algn="l" defTabSz="784127" rtl="0" eaLnBrk="0" fontAlgn="base" hangingPunct="0">
        <a:lnSpc>
          <a:spcPct val="90000"/>
        </a:lnSpc>
        <a:spcBef>
          <a:spcPct val="0"/>
        </a:spcBef>
        <a:spcAft>
          <a:spcPct val="0"/>
        </a:spcAft>
        <a:defRPr sz="3800">
          <a:solidFill>
            <a:schemeClr val="tx1"/>
          </a:solidFill>
          <a:latin typeface="Calibri Light" charset="0"/>
          <a:ea typeface="ＭＳ Ｐゴシック" charset="0"/>
          <a:cs typeface="ＭＳ Ｐゴシック" charset="0"/>
        </a:defRPr>
      </a:lvl3pPr>
      <a:lvl4pPr algn="l" defTabSz="784127" rtl="0" eaLnBrk="0" fontAlgn="base" hangingPunct="0">
        <a:lnSpc>
          <a:spcPct val="90000"/>
        </a:lnSpc>
        <a:spcBef>
          <a:spcPct val="0"/>
        </a:spcBef>
        <a:spcAft>
          <a:spcPct val="0"/>
        </a:spcAft>
        <a:defRPr sz="3800">
          <a:solidFill>
            <a:schemeClr val="tx1"/>
          </a:solidFill>
          <a:latin typeface="Calibri Light" charset="0"/>
          <a:ea typeface="ＭＳ Ｐゴシック" charset="0"/>
          <a:cs typeface="ＭＳ Ｐゴシック" charset="0"/>
        </a:defRPr>
      </a:lvl4pPr>
      <a:lvl5pPr algn="l" defTabSz="784127" rtl="0" eaLnBrk="0" fontAlgn="base" hangingPunct="0">
        <a:lnSpc>
          <a:spcPct val="90000"/>
        </a:lnSpc>
        <a:spcBef>
          <a:spcPct val="0"/>
        </a:spcBef>
        <a:spcAft>
          <a:spcPct val="0"/>
        </a:spcAft>
        <a:defRPr sz="3800">
          <a:solidFill>
            <a:schemeClr val="tx1"/>
          </a:solidFill>
          <a:latin typeface="Calibri Light" charset="0"/>
          <a:ea typeface="ＭＳ Ｐゴシック" charset="0"/>
          <a:cs typeface="ＭＳ Ｐゴシック" charset="0"/>
        </a:defRPr>
      </a:lvl5pPr>
      <a:lvl6pPr marL="457142" algn="l" defTabSz="784127" rtl="0" fontAlgn="base">
        <a:lnSpc>
          <a:spcPct val="90000"/>
        </a:lnSpc>
        <a:spcBef>
          <a:spcPct val="0"/>
        </a:spcBef>
        <a:spcAft>
          <a:spcPct val="0"/>
        </a:spcAft>
        <a:defRPr sz="3800">
          <a:solidFill>
            <a:schemeClr val="tx1"/>
          </a:solidFill>
          <a:latin typeface="Calibri Light" charset="0"/>
          <a:ea typeface="ＭＳ Ｐゴシック" charset="0"/>
          <a:cs typeface="ＭＳ Ｐゴシック" charset="0"/>
        </a:defRPr>
      </a:lvl6pPr>
      <a:lvl7pPr marL="914288" algn="l" defTabSz="784127" rtl="0" fontAlgn="base">
        <a:lnSpc>
          <a:spcPct val="90000"/>
        </a:lnSpc>
        <a:spcBef>
          <a:spcPct val="0"/>
        </a:spcBef>
        <a:spcAft>
          <a:spcPct val="0"/>
        </a:spcAft>
        <a:defRPr sz="3800">
          <a:solidFill>
            <a:schemeClr val="tx1"/>
          </a:solidFill>
          <a:latin typeface="Calibri Light" charset="0"/>
          <a:ea typeface="ＭＳ Ｐゴシック" charset="0"/>
          <a:cs typeface="ＭＳ Ｐゴシック" charset="0"/>
        </a:defRPr>
      </a:lvl7pPr>
      <a:lvl8pPr marL="1371430" algn="l" defTabSz="784127" rtl="0" fontAlgn="base">
        <a:lnSpc>
          <a:spcPct val="90000"/>
        </a:lnSpc>
        <a:spcBef>
          <a:spcPct val="0"/>
        </a:spcBef>
        <a:spcAft>
          <a:spcPct val="0"/>
        </a:spcAft>
        <a:defRPr sz="3800">
          <a:solidFill>
            <a:schemeClr val="tx1"/>
          </a:solidFill>
          <a:latin typeface="Calibri Light" charset="0"/>
          <a:ea typeface="ＭＳ Ｐゴシック" charset="0"/>
          <a:cs typeface="ＭＳ Ｐゴシック" charset="0"/>
        </a:defRPr>
      </a:lvl8pPr>
      <a:lvl9pPr marL="1828574" algn="l" defTabSz="784127" rtl="0" fontAlgn="base">
        <a:lnSpc>
          <a:spcPct val="90000"/>
        </a:lnSpc>
        <a:spcBef>
          <a:spcPct val="0"/>
        </a:spcBef>
        <a:spcAft>
          <a:spcPct val="0"/>
        </a:spcAft>
        <a:defRPr sz="3800">
          <a:solidFill>
            <a:schemeClr val="tx1"/>
          </a:solidFill>
          <a:latin typeface="Calibri Light" charset="0"/>
          <a:ea typeface="ＭＳ Ｐゴシック" charset="0"/>
          <a:cs typeface="ＭＳ Ｐゴシック" charset="0"/>
        </a:defRPr>
      </a:lvl9pPr>
    </p:titleStyle>
    <p:bodyStyle>
      <a:lvl1pPr marL="195238" indent="-195238" algn="l" defTabSz="784127" rtl="0" eaLnBrk="0" fontAlgn="base" hangingPunct="0">
        <a:lnSpc>
          <a:spcPct val="90000"/>
        </a:lnSpc>
        <a:spcBef>
          <a:spcPts val="863"/>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87300" indent="-195238" algn="l" defTabSz="784127" rtl="0" eaLnBrk="0" fontAlgn="base" hangingPunct="0">
        <a:lnSpc>
          <a:spcPct val="90000"/>
        </a:lnSpc>
        <a:spcBef>
          <a:spcPts val="425"/>
        </a:spcBef>
        <a:spcAft>
          <a:spcPct val="0"/>
        </a:spcAft>
        <a:buFont typeface="Arial" charset="0"/>
        <a:buChar char="•"/>
        <a:defRPr sz="2100" kern="1200">
          <a:solidFill>
            <a:schemeClr val="tx1"/>
          </a:solidFill>
          <a:latin typeface="+mn-lt"/>
          <a:ea typeface="ＭＳ Ｐゴシック" charset="0"/>
          <a:cs typeface="+mn-cs"/>
        </a:defRPr>
      </a:lvl2pPr>
      <a:lvl3pPr marL="979367" indent="-195238" algn="l" defTabSz="784127" rtl="0" eaLnBrk="0" fontAlgn="base" hangingPunct="0">
        <a:lnSpc>
          <a:spcPct val="90000"/>
        </a:lnSpc>
        <a:spcBef>
          <a:spcPts val="425"/>
        </a:spcBef>
        <a:spcAft>
          <a:spcPct val="0"/>
        </a:spcAft>
        <a:buFont typeface="Arial" charset="0"/>
        <a:buChar char="•"/>
        <a:defRPr sz="1700" kern="1200">
          <a:solidFill>
            <a:schemeClr val="tx1"/>
          </a:solidFill>
          <a:latin typeface="+mn-lt"/>
          <a:ea typeface="ＭＳ Ｐゴシック" charset="0"/>
          <a:cs typeface="+mn-cs"/>
        </a:defRPr>
      </a:lvl3pPr>
      <a:lvl4pPr marL="1371430" indent="-195238" algn="l" defTabSz="784127" rtl="0" eaLnBrk="0" fontAlgn="base" hangingPunct="0">
        <a:lnSpc>
          <a:spcPct val="90000"/>
        </a:lnSpc>
        <a:spcBef>
          <a:spcPts val="425"/>
        </a:spcBef>
        <a:spcAft>
          <a:spcPct val="0"/>
        </a:spcAft>
        <a:buFont typeface="Arial" charset="0"/>
        <a:buChar char="•"/>
        <a:defRPr sz="1500" kern="1200">
          <a:solidFill>
            <a:schemeClr val="tx1"/>
          </a:solidFill>
          <a:latin typeface="+mn-lt"/>
          <a:ea typeface="ＭＳ Ｐゴシック" charset="0"/>
          <a:cs typeface="+mn-cs"/>
        </a:defRPr>
      </a:lvl4pPr>
      <a:lvl5pPr marL="1763493" indent="-195238" algn="l" defTabSz="784127" rtl="0" eaLnBrk="0" fontAlgn="base" hangingPunct="0">
        <a:lnSpc>
          <a:spcPct val="90000"/>
        </a:lnSpc>
        <a:spcBef>
          <a:spcPts val="425"/>
        </a:spcBef>
        <a:spcAft>
          <a:spcPct val="0"/>
        </a:spcAft>
        <a:buFont typeface="Arial" charset="0"/>
        <a:buChar char="•"/>
        <a:defRPr sz="1500" kern="1200">
          <a:solidFill>
            <a:schemeClr val="tx1"/>
          </a:solidFill>
          <a:latin typeface="+mn-lt"/>
          <a:ea typeface="ＭＳ Ｐゴシック" charset="0"/>
          <a:cs typeface="+mn-cs"/>
        </a:defRPr>
      </a:lvl5pPr>
      <a:lvl6pPr marL="2156779" indent="-196071" algn="l" defTabSz="784283" rtl="0" eaLnBrk="1" latinLnBrk="0" hangingPunct="1">
        <a:lnSpc>
          <a:spcPct val="90000"/>
        </a:lnSpc>
        <a:spcBef>
          <a:spcPts val="429"/>
        </a:spcBef>
        <a:buFont typeface="Arial" panose="020B0604020202020204" pitchFamily="34" charset="0"/>
        <a:buChar char="•"/>
        <a:defRPr sz="1500" kern="1200">
          <a:solidFill>
            <a:schemeClr val="tx1"/>
          </a:solidFill>
          <a:latin typeface="+mn-lt"/>
          <a:ea typeface="+mn-ea"/>
          <a:cs typeface="+mn-cs"/>
        </a:defRPr>
      </a:lvl6pPr>
      <a:lvl7pPr marL="2548922" indent="-196071" algn="l" defTabSz="784283" rtl="0" eaLnBrk="1" latinLnBrk="0" hangingPunct="1">
        <a:lnSpc>
          <a:spcPct val="90000"/>
        </a:lnSpc>
        <a:spcBef>
          <a:spcPts val="429"/>
        </a:spcBef>
        <a:buFont typeface="Arial" panose="020B0604020202020204" pitchFamily="34" charset="0"/>
        <a:buChar char="•"/>
        <a:defRPr sz="1500" kern="1200">
          <a:solidFill>
            <a:schemeClr val="tx1"/>
          </a:solidFill>
          <a:latin typeface="+mn-lt"/>
          <a:ea typeface="+mn-ea"/>
          <a:cs typeface="+mn-cs"/>
        </a:defRPr>
      </a:lvl7pPr>
      <a:lvl8pPr marL="2941063" indent="-196071" algn="l" defTabSz="784283" rtl="0" eaLnBrk="1" latinLnBrk="0" hangingPunct="1">
        <a:lnSpc>
          <a:spcPct val="90000"/>
        </a:lnSpc>
        <a:spcBef>
          <a:spcPts val="429"/>
        </a:spcBef>
        <a:buFont typeface="Arial" panose="020B0604020202020204" pitchFamily="34" charset="0"/>
        <a:buChar char="•"/>
        <a:defRPr sz="1500" kern="1200">
          <a:solidFill>
            <a:schemeClr val="tx1"/>
          </a:solidFill>
          <a:latin typeface="+mn-lt"/>
          <a:ea typeface="+mn-ea"/>
          <a:cs typeface="+mn-cs"/>
        </a:defRPr>
      </a:lvl8pPr>
      <a:lvl9pPr marL="3333206" indent="-196071" algn="l" defTabSz="784283" rtl="0" eaLnBrk="1" latinLnBrk="0" hangingPunct="1">
        <a:lnSpc>
          <a:spcPct val="90000"/>
        </a:lnSpc>
        <a:spcBef>
          <a:spcPts val="429"/>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84283" rtl="0" eaLnBrk="1" latinLnBrk="0" hangingPunct="1">
        <a:defRPr sz="1500" kern="1200">
          <a:solidFill>
            <a:schemeClr val="tx1"/>
          </a:solidFill>
          <a:latin typeface="+mn-lt"/>
          <a:ea typeface="+mn-ea"/>
          <a:cs typeface="+mn-cs"/>
        </a:defRPr>
      </a:lvl1pPr>
      <a:lvl2pPr marL="392144" algn="l" defTabSz="784283" rtl="0" eaLnBrk="1" latinLnBrk="0" hangingPunct="1">
        <a:defRPr sz="1500" kern="1200">
          <a:solidFill>
            <a:schemeClr val="tx1"/>
          </a:solidFill>
          <a:latin typeface="+mn-lt"/>
          <a:ea typeface="+mn-ea"/>
          <a:cs typeface="+mn-cs"/>
        </a:defRPr>
      </a:lvl2pPr>
      <a:lvl3pPr marL="784283" algn="l" defTabSz="784283" rtl="0" eaLnBrk="1" latinLnBrk="0" hangingPunct="1">
        <a:defRPr sz="1500" kern="1200">
          <a:solidFill>
            <a:schemeClr val="tx1"/>
          </a:solidFill>
          <a:latin typeface="+mn-lt"/>
          <a:ea typeface="+mn-ea"/>
          <a:cs typeface="+mn-cs"/>
        </a:defRPr>
      </a:lvl3pPr>
      <a:lvl4pPr marL="1176422" algn="l" defTabSz="784283" rtl="0" eaLnBrk="1" latinLnBrk="0" hangingPunct="1">
        <a:defRPr sz="1500" kern="1200">
          <a:solidFill>
            <a:schemeClr val="tx1"/>
          </a:solidFill>
          <a:latin typeface="+mn-lt"/>
          <a:ea typeface="+mn-ea"/>
          <a:cs typeface="+mn-cs"/>
        </a:defRPr>
      </a:lvl4pPr>
      <a:lvl5pPr marL="1568567" algn="l" defTabSz="784283" rtl="0" eaLnBrk="1" latinLnBrk="0" hangingPunct="1">
        <a:defRPr sz="1500" kern="1200">
          <a:solidFill>
            <a:schemeClr val="tx1"/>
          </a:solidFill>
          <a:latin typeface="+mn-lt"/>
          <a:ea typeface="+mn-ea"/>
          <a:cs typeface="+mn-cs"/>
        </a:defRPr>
      </a:lvl5pPr>
      <a:lvl6pPr marL="1960708" algn="l" defTabSz="784283" rtl="0" eaLnBrk="1" latinLnBrk="0" hangingPunct="1">
        <a:defRPr sz="1500" kern="1200">
          <a:solidFill>
            <a:schemeClr val="tx1"/>
          </a:solidFill>
          <a:latin typeface="+mn-lt"/>
          <a:ea typeface="+mn-ea"/>
          <a:cs typeface="+mn-cs"/>
        </a:defRPr>
      </a:lvl6pPr>
      <a:lvl7pPr marL="2352851" algn="l" defTabSz="784283" rtl="0" eaLnBrk="1" latinLnBrk="0" hangingPunct="1">
        <a:defRPr sz="1500" kern="1200">
          <a:solidFill>
            <a:schemeClr val="tx1"/>
          </a:solidFill>
          <a:latin typeface="+mn-lt"/>
          <a:ea typeface="+mn-ea"/>
          <a:cs typeface="+mn-cs"/>
        </a:defRPr>
      </a:lvl7pPr>
      <a:lvl8pPr marL="2744990" algn="l" defTabSz="784283" rtl="0" eaLnBrk="1" latinLnBrk="0" hangingPunct="1">
        <a:defRPr sz="1500" kern="1200">
          <a:solidFill>
            <a:schemeClr val="tx1"/>
          </a:solidFill>
          <a:latin typeface="+mn-lt"/>
          <a:ea typeface="+mn-ea"/>
          <a:cs typeface="+mn-cs"/>
        </a:defRPr>
      </a:lvl8pPr>
      <a:lvl9pPr marL="3137135" algn="l" defTabSz="784283"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714375" y="750888"/>
            <a:ext cx="7143750" cy="52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714375" y="1246231"/>
            <a:ext cx="714375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457200" y="4767306"/>
            <a:ext cx="2133600" cy="274637"/>
          </a:xfrm>
          <a:prstGeom prst="rect">
            <a:avLst/>
          </a:prstGeom>
        </p:spPr>
        <p:txBody>
          <a:bodyPr vert="horz" wrap="square" lIns="91440" tIns="45720" rIns="91440" bIns="45720" numCol="1" anchor="ctr" anchorCtr="0" compatLnSpc="1">
            <a:prstTxWarp prst="textNoShape">
              <a:avLst/>
            </a:prstTxWarp>
          </a:bodyPr>
          <a:lstStyle>
            <a:lvl1pPr defTabSz="914400" eaLnBrk="1" hangingPunct="1">
              <a:defRPr sz="1200">
                <a:solidFill>
                  <a:srgbClr val="898989"/>
                </a:solidFill>
                <a:latin typeface="Calibri" pitchFamily="34" charset="0"/>
                <a:ea typeface="MS PGothic" pitchFamily="34" charset="-128"/>
                <a:cs typeface="+mn-cs"/>
              </a:defRPr>
            </a:lvl1pPr>
          </a:lstStyle>
          <a:p>
            <a:pPr>
              <a:defRPr/>
            </a:pPr>
            <a:fld id="{58821006-A74B-43C5-88BB-E45B25C74EEF}" type="datetime1">
              <a:rPr lang="en-US"/>
              <a:pPr>
                <a:defRPr/>
              </a:pPr>
              <a:t>9/27/2022</a:t>
            </a:fld>
            <a:endParaRPr lang="en-US" dirty="0"/>
          </a:p>
        </p:txBody>
      </p:sp>
      <p:sp>
        <p:nvSpPr>
          <p:cNvPr id="5" name="Footer Placeholder 4"/>
          <p:cNvSpPr>
            <a:spLocks noGrp="1"/>
          </p:cNvSpPr>
          <p:nvPr>
            <p:ph type="ftr" sz="quarter" idx="3"/>
          </p:nvPr>
        </p:nvSpPr>
        <p:spPr>
          <a:xfrm>
            <a:off x="3124200" y="4767306"/>
            <a:ext cx="2895600" cy="274637"/>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Calibri"/>
                <a:ea typeface="MS PGothic"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6553200" y="4767306"/>
            <a:ext cx="2133600" cy="274637"/>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a:solidFill>
                  <a:srgbClr val="898989"/>
                </a:solidFill>
                <a:latin typeface="Calibri" pitchFamily="34" charset="0"/>
                <a:ea typeface="MS PGothic" pitchFamily="34" charset="-128"/>
                <a:cs typeface="+mn-cs"/>
              </a:defRPr>
            </a:lvl1pPr>
          </a:lstStyle>
          <a:p>
            <a:pPr>
              <a:defRPr/>
            </a:pPr>
            <a:fld id="{7E5A9CA4-95B4-2D44-91AD-13FC696E1AA4}" type="slidenum">
              <a:rPr lang="en-US"/>
              <a:pPr>
                <a:defRPr/>
              </a:pPr>
              <a:t>‹#›</a:t>
            </a:fld>
            <a:endParaRPr lang="en-US" dirty="0"/>
          </a:p>
        </p:txBody>
      </p:sp>
      <p:pic>
        <p:nvPicPr>
          <p:cNvPr id="62471" name="Picture 2"/>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 y="0"/>
            <a:ext cx="9140825"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72" name="Picture 3"/>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072524" y="4143376"/>
            <a:ext cx="822325"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69094"/>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8" r:id="rId12"/>
  </p:sldLayoutIdLst>
  <p:txStyles>
    <p:titleStyle>
      <a:lvl1pPr algn="l" rtl="0" eaLnBrk="0" fontAlgn="base" hangingPunct="0">
        <a:spcBef>
          <a:spcPct val="0"/>
        </a:spcBef>
        <a:spcAft>
          <a:spcPct val="0"/>
        </a:spcAft>
        <a:defRPr sz="4200" kern="1200">
          <a:solidFill>
            <a:srgbClr val="2C59A7"/>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4200">
          <a:solidFill>
            <a:srgbClr val="2C59A7"/>
          </a:solidFill>
          <a:latin typeface="Arial" charset="0"/>
          <a:ea typeface="MS PGothic" pitchFamily="34" charset="-128"/>
          <a:cs typeface="Arial" charset="0"/>
        </a:defRPr>
      </a:lvl2pPr>
      <a:lvl3pPr algn="l" rtl="0" eaLnBrk="0" fontAlgn="base" hangingPunct="0">
        <a:spcBef>
          <a:spcPct val="0"/>
        </a:spcBef>
        <a:spcAft>
          <a:spcPct val="0"/>
        </a:spcAft>
        <a:defRPr sz="4200">
          <a:solidFill>
            <a:srgbClr val="2C59A7"/>
          </a:solidFill>
          <a:latin typeface="Arial" charset="0"/>
          <a:ea typeface="MS PGothic" pitchFamily="34" charset="-128"/>
          <a:cs typeface="Arial" charset="0"/>
        </a:defRPr>
      </a:lvl3pPr>
      <a:lvl4pPr algn="l" rtl="0" eaLnBrk="0" fontAlgn="base" hangingPunct="0">
        <a:spcBef>
          <a:spcPct val="0"/>
        </a:spcBef>
        <a:spcAft>
          <a:spcPct val="0"/>
        </a:spcAft>
        <a:defRPr sz="4200">
          <a:solidFill>
            <a:srgbClr val="2C59A7"/>
          </a:solidFill>
          <a:latin typeface="Arial" charset="0"/>
          <a:ea typeface="MS PGothic" pitchFamily="34" charset="-128"/>
          <a:cs typeface="Arial" charset="0"/>
        </a:defRPr>
      </a:lvl4pPr>
      <a:lvl5pPr algn="l" rtl="0" eaLnBrk="0" fontAlgn="base" hangingPunct="0">
        <a:spcBef>
          <a:spcPct val="0"/>
        </a:spcBef>
        <a:spcAft>
          <a:spcPct val="0"/>
        </a:spcAft>
        <a:defRPr sz="4200">
          <a:solidFill>
            <a:srgbClr val="2C59A7"/>
          </a:solidFill>
          <a:latin typeface="Arial" charset="0"/>
          <a:ea typeface="MS PGothic" pitchFamily="34" charset="-128"/>
          <a:cs typeface="Arial" charset="0"/>
        </a:defRPr>
      </a:lvl5pPr>
      <a:lvl6pPr marL="457200" algn="l" rtl="0" fontAlgn="base">
        <a:spcBef>
          <a:spcPct val="0"/>
        </a:spcBef>
        <a:spcAft>
          <a:spcPct val="0"/>
        </a:spcAft>
        <a:defRPr sz="4200">
          <a:solidFill>
            <a:srgbClr val="2C59A7"/>
          </a:solidFill>
          <a:latin typeface="Arial" charset="0"/>
          <a:cs typeface="Arial" charset="0"/>
        </a:defRPr>
      </a:lvl6pPr>
      <a:lvl7pPr marL="914400" algn="l" rtl="0" fontAlgn="base">
        <a:spcBef>
          <a:spcPct val="0"/>
        </a:spcBef>
        <a:spcAft>
          <a:spcPct val="0"/>
        </a:spcAft>
        <a:defRPr sz="4200">
          <a:solidFill>
            <a:srgbClr val="2C59A7"/>
          </a:solidFill>
          <a:latin typeface="Arial" charset="0"/>
          <a:cs typeface="Arial" charset="0"/>
        </a:defRPr>
      </a:lvl7pPr>
      <a:lvl8pPr marL="1371600" algn="l" rtl="0" fontAlgn="base">
        <a:spcBef>
          <a:spcPct val="0"/>
        </a:spcBef>
        <a:spcAft>
          <a:spcPct val="0"/>
        </a:spcAft>
        <a:defRPr sz="4200">
          <a:solidFill>
            <a:srgbClr val="2C59A7"/>
          </a:solidFill>
          <a:latin typeface="Arial" charset="0"/>
          <a:cs typeface="Arial" charset="0"/>
        </a:defRPr>
      </a:lvl8pPr>
      <a:lvl9pPr marL="1828800" algn="l" rtl="0" fontAlgn="base">
        <a:spcBef>
          <a:spcPct val="0"/>
        </a:spcBef>
        <a:spcAft>
          <a:spcPct val="0"/>
        </a:spcAft>
        <a:defRPr sz="4200">
          <a:solidFill>
            <a:srgbClr val="2C59A7"/>
          </a:solidFill>
          <a:latin typeface="Arial" charset="0"/>
          <a:cs typeface="Arial" charset="0"/>
        </a:defRPr>
      </a:lvl9pPr>
    </p:titleStyle>
    <p:bodyStyle>
      <a:lvl1pPr marL="342900" indent="-342900" algn="l" rtl="0" eaLnBrk="0" fontAlgn="base" hangingPunct="0">
        <a:spcBef>
          <a:spcPct val="20000"/>
        </a:spcBef>
        <a:spcAft>
          <a:spcPct val="0"/>
        </a:spcAft>
        <a:buClr>
          <a:srgbClr val="FF0000"/>
        </a:buClr>
        <a:buFont typeface="Arial"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12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32.xml"/><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24.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66.png"/><Relationship Id="rId5" Type="http://schemas.openxmlformats.org/officeDocument/2006/relationships/diagramQuickStyle" Target="../diagrams/quickStyle2.xml"/><Relationship Id="rId15" Type="http://schemas.openxmlformats.org/officeDocument/2006/relationships/image" Target="../media/image67.png"/><Relationship Id="rId10" Type="http://schemas.openxmlformats.org/officeDocument/2006/relationships/image" Target="../media/image64.png"/><Relationship Id="rId4" Type="http://schemas.openxmlformats.org/officeDocument/2006/relationships/diagramLayout" Target="../diagrams/layout2.xml"/><Relationship Id="rId9" Type="http://schemas.openxmlformats.org/officeDocument/2006/relationships/image" Target="../media/image62.pn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4.jpeg"/><Relationship Id="rId11" Type="http://schemas.openxmlformats.org/officeDocument/2006/relationships/image" Target="../media/image24.png"/><Relationship Id="rId5" Type="http://schemas.openxmlformats.org/officeDocument/2006/relationships/image" Target="../media/image73.jpeg"/><Relationship Id="rId10" Type="http://schemas.openxmlformats.org/officeDocument/2006/relationships/image" Target="../media/image23.png"/><Relationship Id="rId4" Type="http://schemas.openxmlformats.org/officeDocument/2006/relationships/image" Target="../media/image72.jpeg"/><Relationship Id="rId9" Type="http://schemas.openxmlformats.org/officeDocument/2006/relationships/image" Target="../media/image77.svg"/></Relationships>
</file>

<file path=ppt/slides/_rels/slide1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13.xml"/><Relationship Id="rId5" Type="http://schemas.openxmlformats.org/officeDocument/2006/relationships/image" Target="../media/image85.JPG"/><Relationship Id="rId4" Type="http://schemas.openxmlformats.org/officeDocument/2006/relationships/image" Target="../media/image84.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96.JPG"/><Relationship Id="rId3" Type="http://schemas.openxmlformats.org/officeDocument/2006/relationships/image" Target="../media/image88.jpg"/><Relationship Id="rId7" Type="http://schemas.openxmlformats.org/officeDocument/2006/relationships/image" Target="../media/image92.png"/><Relationship Id="rId12" Type="http://schemas.openxmlformats.org/officeDocument/2006/relationships/image" Target="../media/image95.JPG"/><Relationship Id="rId2" Type="http://schemas.openxmlformats.org/officeDocument/2006/relationships/notesSlide" Target="../notesSlides/notesSlide12.xml"/><Relationship Id="rId16" Type="http://schemas.openxmlformats.org/officeDocument/2006/relationships/image" Target="../media/image98.JPG"/><Relationship Id="rId1" Type="http://schemas.openxmlformats.org/officeDocument/2006/relationships/slideLayout" Target="../slideLayouts/slideLayout32.xml"/><Relationship Id="rId6" Type="http://schemas.openxmlformats.org/officeDocument/2006/relationships/image" Target="../media/image91.jpeg"/><Relationship Id="rId11" Type="http://schemas.openxmlformats.org/officeDocument/2006/relationships/image" Target="../media/image94.jpeg"/><Relationship Id="rId5" Type="http://schemas.openxmlformats.org/officeDocument/2006/relationships/image" Target="../media/image90.jpeg"/><Relationship Id="rId15" Type="http://schemas.openxmlformats.org/officeDocument/2006/relationships/image" Target="../media/image14.JPG"/><Relationship Id="rId10" Type="http://schemas.openxmlformats.org/officeDocument/2006/relationships/image" Target="../media/image93.jpg"/><Relationship Id="rId4" Type="http://schemas.openxmlformats.org/officeDocument/2006/relationships/image" Target="../media/image89.jpeg"/><Relationship Id="rId9" Type="http://schemas.openxmlformats.org/officeDocument/2006/relationships/image" Target="../media/image24.png"/><Relationship Id="rId14" Type="http://schemas.openxmlformats.org/officeDocument/2006/relationships/image" Target="../media/image97.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7.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0.png"/><Relationship Id="rId3" Type="http://schemas.openxmlformats.org/officeDocument/2006/relationships/image" Target="../media/image27.png"/><Relationship Id="rId21" Type="http://schemas.openxmlformats.org/officeDocument/2006/relationships/image" Target="../media/image43.pn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24.png"/><Relationship Id="rId25" Type="http://schemas.openxmlformats.org/officeDocument/2006/relationships/image" Target="../media/image47.png"/><Relationship Id="rId2" Type="http://schemas.openxmlformats.org/officeDocument/2006/relationships/notesSlide" Target="../notesSlides/notesSlide3.xml"/><Relationship Id="rId16" Type="http://schemas.openxmlformats.org/officeDocument/2006/relationships/image" Target="../media/image23.png"/><Relationship Id="rId20" Type="http://schemas.openxmlformats.org/officeDocument/2006/relationships/image" Target="../media/image42.png"/><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6.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5.png"/><Relationship Id="rId10" Type="http://schemas.openxmlformats.org/officeDocument/2006/relationships/image" Target="../media/image34.jpeg"/><Relationship Id="rId19" Type="http://schemas.openxmlformats.org/officeDocument/2006/relationships/image" Target="../media/image41.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3.png"/><Relationship Id="rId7" Type="http://schemas.openxmlformats.org/officeDocument/2006/relationships/diagramData" Target="../diagrams/data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3.emf"/><Relationship Id="rId11" Type="http://schemas.microsoft.com/office/2007/relationships/diagramDrawing" Target="../diagrams/drawing1.xml"/><Relationship Id="rId5" Type="http://schemas.openxmlformats.org/officeDocument/2006/relationships/oleObject" Target="../embeddings/oleObject1.bin"/><Relationship Id="rId10" Type="http://schemas.openxmlformats.org/officeDocument/2006/relationships/diagramColors" Target="../diagrams/colors1.xml"/><Relationship Id="rId4" Type="http://schemas.openxmlformats.org/officeDocument/2006/relationships/image" Target="../media/image24.png"/><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2.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4B4CA-2613-0B14-A221-BDC0FEB6F304}"/>
              </a:ext>
            </a:extLst>
          </p:cNvPr>
          <p:cNvPicPr>
            <a:picLocks noChangeAspect="1"/>
          </p:cNvPicPr>
          <p:nvPr/>
        </p:nvPicPr>
        <p:blipFill>
          <a:blip r:embed="rId2"/>
          <a:stretch>
            <a:fillRect/>
          </a:stretch>
        </p:blipFill>
        <p:spPr>
          <a:xfrm>
            <a:off x="-19996" y="-1"/>
            <a:ext cx="9314916" cy="5449953"/>
          </a:xfrm>
          <a:prstGeom prst="rect">
            <a:avLst/>
          </a:prstGeom>
        </p:spPr>
      </p:pic>
      <p:grpSp>
        <p:nvGrpSpPr>
          <p:cNvPr id="19" name="Group 18">
            <a:extLst>
              <a:ext uri="{FF2B5EF4-FFF2-40B4-BE49-F238E27FC236}">
                <a16:creationId xmlns:a16="http://schemas.microsoft.com/office/drawing/2014/main" id="{784FBDA1-766D-4C3E-A009-732277900136}"/>
              </a:ext>
            </a:extLst>
          </p:cNvPr>
          <p:cNvGrpSpPr/>
          <p:nvPr/>
        </p:nvGrpSpPr>
        <p:grpSpPr>
          <a:xfrm>
            <a:off x="-39993" y="0"/>
            <a:ext cx="2781884" cy="5449952"/>
            <a:chOff x="0" y="577849"/>
            <a:chExt cx="2164402" cy="4060679"/>
          </a:xfrm>
        </p:grpSpPr>
        <p:sp>
          <p:nvSpPr>
            <p:cNvPr id="17" name="Rectangle 16">
              <a:extLst>
                <a:ext uri="{FF2B5EF4-FFF2-40B4-BE49-F238E27FC236}">
                  <a16:creationId xmlns:a16="http://schemas.microsoft.com/office/drawing/2014/main" id="{ECF58D93-BE46-4895-9220-21FF07E8B6A0}"/>
                </a:ext>
              </a:extLst>
            </p:cNvPr>
            <p:cNvSpPr/>
            <p:nvPr/>
          </p:nvSpPr>
          <p:spPr>
            <a:xfrm>
              <a:off x="15558" y="577849"/>
              <a:ext cx="2148844" cy="4060679"/>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8" name="Picture 7" descr="Logo&#10;&#10;Description automatically generated">
              <a:extLst>
                <a:ext uri="{FF2B5EF4-FFF2-40B4-BE49-F238E27FC236}">
                  <a16:creationId xmlns:a16="http://schemas.microsoft.com/office/drawing/2014/main" id="{A7E1B48C-DE46-482B-84C9-F4058BB3C2F7}"/>
                </a:ext>
              </a:extLst>
            </p:cNvPr>
            <p:cNvPicPr>
              <a:picLocks noChangeAspect="1"/>
            </p:cNvPicPr>
            <p:nvPr/>
          </p:nvPicPr>
          <p:blipFill>
            <a:blip r:embed="rId3"/>
            <a:stretch>
              <a:fillRect/>
            </a:stretch>
          </p:blipFill>
          <p:spPr>
            <a:xfrm>
              <a:off x="602451" y="744426"/>
              <a:ext cx="983934" cy="1197469"/>
            </a:xfrm>
            <a:prstGeom prst="rect">
              <a:avLst/>
            </a:prstGeom>
          </p:spPr>
        </p:pic>
        <p:sp>
          <p:nvSpPr>
            <p:cNvPr id="18" name="TextBox 17">
              <a:extLst>
                <a:ext uri="{FF2B5EF4-FFF2-40B4-BE49-F238E27FC236}">
                  <a16:creationId xmlns:a16="http://schemas.microsoft.com/office/drawing/2014/main" id="{4CF72650-B0FD-4A58-A208-7D8800C56B48}"/>
                </a:ext>
              </a:extLst>
            </p:cNvPr>
            <p:cNvSpPr txBox="1"/>
            <p:nvPr/>
          </p:nvSpPr>
          <p:spPr>
            <a:xfrm>
              <a:off x="0" y="2206966"/>
              <a:ext cx="2148844" cy="959622"/>
            </a:xfrm>
            <a:prstGeom prst="rect">
              <a:avLst/>
            </a:prstGeom>
            <a:noFill/>
          </p:spPr>
          <p:txBody>
            <a:bodyPr wrap="square">
              <a:spAutoFit/>
            </a:bodyPr>
            <a:lstStyle/>
            <a:p>
              <a:pPr algn="ctr">
                <a:lnSpc>
                  <a:spcPct val="107000"/>
                </a:lnSpc>
                <a:spcAft>
                  <a:spcPts val="800"/>
                </a:spcAft>
              </a:pPr>
              <a:r>
                <a:rPr lang="en-US" b="1" dirty="0">
                  <a:latin typeface="Segoe UI" panose="020B0502040204020203" pitchFamily="34" charset="0"/>
                  <a:ea typeface="Calibri" panose="020F0502020204030204" pitchFamily="34" charset="0"/>
                  <a:cs typeface="Segoe UI" panose="020B0502040204020203" pitchFamily="34" charset="0"/>
                </a:rPr>
                <a:t>AHA CENTRE ROLE &amp; MECHANISM</a:t>
              </a:r>
              <a:endParaRPr lang="en-ID" dirty="0">
                <a:effectLst/>
                <a:latin typeface="Segoe UI" panose="020B0502040204020203" pitchFamily="34" charset="0"/>
                <a:ea typeface="Calibri" panose="020F0502020204030204" pitchFamily="34" charset="0"/>
                <a:cs typeface="Segoe UI" panose="020B0502040204020203" pitchFamily="34" charset="0"/>
              </a:endParaRPr>
            </a:p>
          </p:txBody>
        </p:sp>
      </p:grpSp>
    </p:spTree>
    <p:extLst>
      <p:ext uri="{BB962C8B-B14F-4D97-AF65-F5344CB8AC3E}">
        <p14:creationId xmlns:p14="http://schemas.microsoft.com/office/powerpoint/2010/main" val="1710828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2" name="Content Placeholder 3" descr="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 y="0"/>
            <a:ext cx="6434668" cy="4874141"/>
          </a:xfrm>
          <a:prstGeom prst="rect">
            <a:avLst/>
          </a:prstGeom>
          <a:ln w="12700">
            <a:miter lim="400000"/>
          </a:ln>
        </p:spPr>
      </p:pic>
      <p:grpSp>
        <p:nvGrpSpPr>
          <p:cNvPr id="1177" name="Group 82"/>
          <p:cNvGrpSpPr/>
          <p:nvPr/>
        </p:nvGrpSpPr>
        <p:grpSpPr>
          <a:xfrm>
            <a:off x="0" y="4643092"/>
            <a:ext cx="9156700" cy="520468"/>
            <a:chOff x="0" y="0"/>
            <a:chExt cx="9156700" cy="520467"/>
          </a:xfrm>
        </p:grpSpPr>
        <p:pic>
          <p:nvPicPr>
            <p:cNvPr id="1173" name="Picture 86" descr="Picture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4614"/>
              <a:ext cx="9156700" cy="285854"/>
            </a:xfrm>
            <a:prstGeom prst="rect">
              <a:avLst/>
            </a:prstGeom>
            <a:ln w="12700" cap="flat">
              <a:noFill/>
              <a:miter lim="400000"/>
            </a:ln>
            <a:effectLst/>
          </p:spPr>
        </p:pic>
        <p:grpSp>
          <p:nvGrpSpPr>
            <p:cNvPr id="1176" name="Group 89"/>
            <p:cNvGrpSpPr/>
            <p:nvPr/>
          </p:nvGrpSpPr>
          <p:grpSpPr>
            <a:xfrm>
              <a:off x="16665" y="0"/>
              <a:ext cx="529557" cy="515533"/>
              <a:chOff x="0" y="0"/>
              <a:chExt cx="529556" cy="515532"/>
            </a:xfrm>
          </p:grpSpPr>
          <p:sp>
            <p:nvSpPr>
              <p:cNvPr id="1174" name="Oval 6"/>
              <p:cNvSpPr/>
              <p:nvPr/>
            </p:nvSpPr>
            <p:spPr>
              <a:xfrm>
                <a:off x="29372" y="35845"/>
                <a:ext cx="469901" cy="444081"/>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pic>
            <p:nvPicPr>
              <p:cNvPr id="1175" name="Picture 92" descr="Picture 9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529557" cy="515533"/>
              </a:xfrm>
              <a:prstGeom prst="rect">
                <a:avLst/>
              </a:prstGeom>
              <a:ln w="12700" cap="flat">
                <a:noFill/>
                <a:miter lim="400000"/>
              </a:ln>
              <a:effectLst/>
            </p:spPr>
          </p:pic>
        </p:grpSp>
      </p:grpSp>
      <p:pic>
        <p:nvPicPr>
          <p:cNvPr id="1178" name="Picture 8" descr="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34677" y="796326"/>
            <a:ext cx="2652880" cy="3550848"/>
          </a:xfrm>
          <a:prstGeom prst="rect">
            <a:avLst/>
          </a:prstGeom>
          <a:ln w="12700">
            <a:miter lim="400000"/>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218;p28">
            <a:extLst>
              <a:ext uri="{FF2B5EF4-FFF2-40B4-BE49-F238E27FC236}">
                <a16:creationId xmlns:a16="http://schemas.microsoft.com/office/drawing/2014/main" id="{3B863196-965C-487D-905F-13DB3A32D451}"/>
              </a:ext>
            </a:extLst>
          </p:cNvPr>
          <p:cNvGrpSpPr/>
          <p:nvPr/>
        </p:nvGrpSpPr>
        <p:grpSpPr>
          <a:xfrm>
            <a:off x="401125" y="1313386"/>
            <a:ext cx="1941365" cy="2182163"/>
            <a:chOff x="525391" y="2491495"/>
            <a:chExt cx="2588486" cy="2909550"/>
          </a:xfrm>
        </p:grpSpPr>
        <p:sp>
          <p:nvSpPr>
            <p:cNvPr id="20" name="Google Shape;219;p28">
              <a:extLst>
                <a:ext uri="{FF2B5EF4-FFF2-40B4-BE49-F238E27FC236}">
                  <a16:creationId xmlns:a16="http://schemas.microsoft.com/office/drawing/2014/main" id="{40D8D0FB-EC56-41D7-AB45-D0F13070E3AF}"/>
                </a:ext>
              </a:extLst>
            </p:cNvPr>
            <p:cNvSpPr/>
            <p:nvPr/>
          </p:nvSpPr>
          <p:spPr>
            <a:xfrm>
              <a:off x="525391" y="3052984"/>
              <a:ext cx="2588486" cy="2348061"/>
            </a:xfrm>
            <a:prstGeom prst="chevron">
              <a:avLst>
                <a:gd name="adj" fmla="val 50000"/>
              </a:avLst>
            </a:prstGeom>
            <a:solidFill>
              <a:schemeClr val="lt1">
                <a:alpha val="4705"/>
              </a:scheme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400">
                <a:solidFill>
                  <a:schemeClr val="tx2">
                    <a:lumMod val="50000"/>
                  </a:schemeClr>
                </a:solidFill>
                <a:latin typeface="Calibri"/>
                <a:ea typeface="Calibri"/>
                <a:cs typeface="Calibri"/>
                <a:sym typeface="Calibri"/>
              </a:endParaRPr>
            </a:p>
          </p:txBody>
        </p:sp>
        <p:pic>
          <p:nvPicPr>
            <p:cNvPr id="21" name="Google Shape;220;p28" descr="A picture containing clock, computer&#10;&#10;Description automatically generated">
              <a:extLst>
                <a:ext uri="{FF2B5EF4-FFF2-40B4-BE49-F238E27FC236}">
                  <a16:creationId xmlns:a16="http://schemas.microsoft.com/office/drawing/2014/main" id="{76561E63-4468-443E-B490-B6752579C605}"/>
                </a:ext>
              </a:extLst>
            </p:cNvPr>
            <p:cNvPicPr preferRelativeResize="0"/>
            <p:nvPr/>
          </p:nvPicPr>
          <p:blipFill rotWithShape="1">
            <a:blip r:embed="rId2">
              <a:alphaModFix/>
            </a:blip>
            <a:srcRect/>
            <a:stretch/>
          </p:blipFill>
          <p:spPr>
            <a:xfrm>
              <a:off x="525391" y="2491495"/>
              <a:ext cx="1884844" cy="1828800"/>
            </a:xfrm>
            <a:prstGeom prst="rect">
              <a:avLst/>
            </a:prstGeom>
            <a:noFill/>
            <a:ln>
              <a:noFill/>
            </a:ln>
          </p:spPr>
        </p:pic>
      </p:grpSp>
      <p:grpSp>
        <p:nvGrpSpPr>
          <p:cNvPr id="7" name="Google Shape;221;p28">
            <a:extLst>
              <a:ext uri="{FF2B5EF4-FFF2-40B4-BE49-F238E27FC236}">
                <a16:creationId xmlns:a16="http://schemas.microsoft.com/office/drawing/2014/main" id="{ADCA7740-DEB6-442A-805E-4A598A22BFD7}"/>
              </a:ext>
            </a:extLst>
          </p:cNvPr>
          <p:cNvGrpSpPr/>
          <p:nvPr/>
        </p:nvGrpSpPr>
        <p:grpSpPr>
          <a:xfrm>
            <a:off x="2645822" y="1330716"/>
            <a:ext cx="1941365" cy="2164833"/>
            <a:chOff x="3419899" y="2514600"/>
            <a:chExt cx="2588486" cy="2886444"/>
          </a:xfrm>
        </p:grpSpPr>
        <p:sp>
          <p:nvSpPr>
            <p:cNvPr id="18" name="Google Shape;222;p28">
              <a:extLst>
                <a:ext uri="{FF2B5EF4-FFF2-40B4-BE49-F238E27FC236}">
                  <a16:creationId xmlns:a16="http://schemas.microsoft.com/office/drawing/2014/main" id="{C8A594EB-EA2E-437C-AF39-63A4D472C9F2}"/>
                </a:ext>
              </a:extLst>
            </p:cNvPr>
            <p:cNvSpPr/>
            <p:nvPr/>
          </p:nvSpPr>
          <p:spPr>
            <a:xfrm>
              <a:off x="3419899" y="3052983"/>
              <a:ext cx="2588486" cy="2348061"/>
            </a:xfrm>
            <a:prstGeom prst="chevron">
              <a:avLst>
                <a:gd name="adj" fmla="val 50000"/>
              </a:avLst>
            </a:prstGeom>
            <a:solidFill>
              <a:schemeClr val="lt1">
                <a:alpha val="4705"/>
              </a:scheme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400">
                <a:solidFill>
                  <a:schemeClr val="tx2">
                    <a:lumMod val="50000"/>
                  </a:schemeClr>
                </a:solidFill>
                <a:latin typeface="Calibri"/>
                <a:ea typeface="Calibri"/>
                <a:cs typeface="Calibri"/>
                <a:sym typeface="Calibri"/>
              </a:endParaRPr>
            </a:p>
          </p:txBody>
        </p:sp>
        <p:pic>
          <p:nvPicPr>
            <p:cNvPr id="19" name="Google Shape;223;p28" descr="A picture containing table, clock&#10;&#10;Description automatically generated">
              <a:extLst>
                <a:ext uri="{FF2B5EF4-FFF2-40B4-BE49-F238E27FC236}">
                  <a16:creationId xmlns:a16="http://schemas.microsoft.com/office/drawing/2014/main" id="{22D88E8A-6729-4715-8F52-73F7122A2D26}"/>
                </a:ext>
              </a:extLst>
            </p:cNvPr>
            <p:cNvPicPr preferRelativeResize="0"/>
            <p:nvPr/>
          </p:nvPicPr>
          <p:blipFill rotWithShape="1">
            <a:blip r:embed="rId3">
              <a:alphaModFix/>
            </a:blip>
            <a:srcRect/>
            <a:stretch/>
          </p:blipFill>
          <p:spPr>
            <a:xfrm>
              <a:off x="3448208" y="2514600"/>
              <a:ext cx="1828800" cy="1828800"/>
            </a:xfrm>
            <a:prstGeom prst="rect">
              <a:avLst/>
            </a:prstGeom>
            <a:noFill/>
            <a:ln>
              <a:noFill/>
            </a:ln>
          </p:spPr>
        </p:pic>
      </p:grpSp>
      <p:grpSp>
        <p:nvGrpSpPr>
          <p:cNvPr id="8" name="Google Shape;224;p28">
            <a:extLst>
              <a:ext uri="{FF2B5EF4-FFF2-40B4-BE49-F238E27FC236}">
                <a16:creationId xmlns:a16="http://schemas.microsoft.com/office/drawing/2014/main" id="{57D58501-DD09-455D-B4CD-CAAE6AD91C3B}"/>
              </a:ext>
            </a:extLst>
          </p:cNvPr>
          <p:cNvGrpSpPr/>
          <p:nvPr/>
        </p:nvGrpSpPr>
        <p:grpSpPr>
          <a:xfrm>
            <a:off x="4768309" y="1588285"/>
            <a:ext cx="1994876" cy="1906804"/>
            <a:chOff x="6386824" y="2858639"/>
            <a:chExt cx="2659835" cy="2542405"/>
          </a:xfrm>
        </p:grpSpPr>
        <p:sp>
          <p:nvSpPr>
            <p:cNvPr id="16" name="Google Shape;225;p28">
              <a:extLst>
                <a:ext uri="{FF2B5EF4-FFF2-40B4-BE49-F238E27FC236}">
                  <a16:creationId xmlns:a16="http://schemas.microsoft.com/office/drawing/2014/main" id="{B0119520-0220-4788-9DFF-1DBDC93770B4}"/>
                </a:ext>
              </a:extLst>
            </p:cNvPr>
            <p:cNvSpPr/>
            <p:nvPr/>
          </p:nvSpPr>
          <p:spPr>
            <a:xfrm>
              <a:off x="6458173" y="3052983"/>
              <a:ext cx="2588486" cy="2348061"/>
            </a:xfrm>
            <a:prstGeom prst="chevron">
              <a:avLst>
                <a:gd name="adj" fmla="val 50000"/>
              </a:avLst>
            </a:prstGeom>
            <a:solidFill>
              <a:schemeClr val="lt1">
                <a:alpha val="4705"/>
              </a:scheme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400">
                <a:solidFill>
                  <a:schemeClr val="tx2">
                    <a:lumMod val="50000"/>
                  </a:schemeClr>
                </a:solidFill>
                <a:latin typeface="Calibri"/>
                <a:ea typeface="Calibri"/>
                <a:cs typeface="Calibri"/>
                <a:sym typeface="Calibri"/>
              </a:endParaRPr>
            </a:p>
          </p:txBody>
        </p:sp>
        <p:pic>
          <p:nvPicPr>
            <p:cNvPr id="17" name="Google Shape;226;p28" descr="A close up of a sign&#10;&#10;Description automatically generated">
              <a:extLst>
                <a:ext uri="{FF2B5EF4-FFF2-40B4-BE49-F238E27FC236}">
                  <a16:creationId xmlns:a16="http://schemas.microsoft.com/office/drawing/2014/main" id="{A4039F6B-3D1B-48F0-ADCC-3E5CE1471471}"/>
                </a:ext>
              </a:extLst>
            </p:cNvPr>
            <p:cNvPicPr preferRelativeResize="0"/>
            <p:nvPr/>
          </p:nvPicPr>
          <p:blipFill rotWithShape="1">
            <a:blip r:embed="rId4">
              <a:alphaModFix/>
            </a:blip>
            <a:srcRect/>
            <a:stretch/>
          </p:blipFill>
          <p:spPr>
            <a:xfrm>
              <a:off x="6386824" y="2858639"/>
              <a:ext cx="1828800" cy="1458139"/>
            </a:xfrm>
            <a:prstGeom prst="rect">
              <a:avLst/>
            </a:prstGeom>
            <a:noFill/>
            <a:ln>
              <a:noFill/>
            </a:ln>
          </p:spPr>
        </p:pic>
      </p:grpSp>
      <p:sp>
        <p:nvSpPr>
          <p:cNvPr id="9" name="Google Shape;227;p28">
            <a:extLst>
              <a:ext uri="{FF2B5EF4-FFF2-40B4-BE49-F238E27FC236}">
                <a16:creationId xmlns:a16="http://schemas.microsoft.com/office/drawing/2014/main" id="{A1B47417-1C4A-41F8-B2F5-06FE1DC88CCA}"/>
              </a:ext>
            </a:extLst>
          </p:cNvPr>
          <p:cNvSpPr txBox="1"/>
          <p:nvPr/>
        </p:nvSpPr>
        <p:spPr>
          <a:xfrm>
            <a:off x="136072" y="2936063"/>
            <a:ext cx="1941365" cy="13716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1200"/>
              <a:buFont typeface="PT Sans"/>
              <a:buNone/>
            </a:pPr>
            <a:r>
              <a:rPr lang="en" sz="1200" b="1" dirty="0">
                <a:solidFill>
                  <a:schemeClr val="tx2">
                    <a:lumMod val="50000"/>
                  </a:schemeClr>
                </a:solidFill>
                <a:latin typeface="PT Sans"/>
                <a:ea typeface="PT Sans"/>
                <a:cs typeface="PT Sans"/>
                <a:sym typeface="PT Sans"/>
              </a:rPr>
              <a:t>24/7</a:t>
            </a:r>
            <a:r>
              <a:rPr lang="en" sz="1200" b="0" dirty="0">
                <a:solidFill>
                  <a:schemeClr val="tx2">
                    <a:lumMod val="50000"/>
                  </a:schemeClr>
                </a:solidFill>
                <a:latin typeface="PT Sans"/>
                <a:ea typeface="PT Sans"/>
                <a:cs typeface="PT Sans"/>
                <a:sym typeface="PT Sans"/>
              </a:rPr>
              <a:t> </a:t>
            </a:r>
            <a:r>
              <a:rPr lang="en" sz="1200" b="1" dirty="0">
                <a:solidFill>
                  <a:schemeClr val="tx2">
                    <a:lumMod val="50000"/>
                  </a:schemeClr>
                </a:solidFill>
                <a:latin typeface="PT Sans"/>
                <a:ea typeface="PT Sans"/>
                <a:cs typeface="PT Sans"/>
                <a:sym typeface="PT Sans"/>
              </a:rPr>
              <a:t>Hazard and Disaster Monitoring </a:t>
            </a:r>
            <a:br>
              <a:rPr lang="en" sz="1200" b="1" dirty="0">
                <a:solidFill>
                  <a:schemeClr val="tx2">
                    <a:lumMod val="50000"/>
                  </a:schemeClr>
                </a:solidFill>
                <a:latin typeface="PT Sans"/>
                <a:ea typeface="PT Sans"/>
                <a:cs typeface="PT Sans"/>
                <a:sym typeface="PT Sans"/>
              </a:rPr>
            </a:br>
            <a:r>
              <a:rPr lang="en" sz="1200" b="0" dirty="0">
                <a:solidFill>
                  <a:schemeClr val="tx2">
                    <a:lumMod val="50000"/>
                  </a:schemeClr>
                </a:solidFill>
                <a:latin typeface="PT Sans"/>
                <a:ea typeface="PT Sans"/>
                <a:cs typeface="PT Sans"/>
                <a:sym typeface="PT Sans"/>
              </a:rPr>
              <a:t>for disaster </a:t>
            </a:r>
            <a:r>
              <a:rPr lang="en" sz="1200" dirty="0">
                <a:solidFill>
                  <a:schemeClr val="tx2">
                    <a:lumMod val="50000"/>
                  </a:schemeClr>
                </a:solidFill>
                <a:latin typeface="PT Sans"/>
                <a:ea typeface="PT Sans"/>
                <a:cs typeface="PT Sans"/>
                <a:sym typeface="PT Sans"/>
              </a:rPr>
              <a:t>p</a:t>
            </a:r>
            <a:r>
              <a:rPr lang="en" sz="1200" b="0" dirty="0">
                <a:solidFill>
                  <a:schemeClr val="tx2">
                    <a:lumMod val="50000"/>
                  </a:schemeClr>
                </a:solidFill>
                <a:latin typeface="PT Sans"/>
                <a:ea typeface="PT Sans"/>
                <a:cs typeface="PT Sans"/>
                <a:sym typeface="PT Sans"/>
              </a:rPr>
              <a:t>reparedness and response</a:t>
            </a:r>
            <a:endParaRPr sz="1100" dirty="0">
              <a:solidFill>
                <a:schemeClr val="tx2">
                  <a:lumMod val="50000"/>
                </a:schemeClr>
              </a:solidFill>
            </a:endParaRPr>
          </a:p>
        </p:txBody>
      </p:sp>
      <p:sp>
        <p:nvSpPr>
          <p:cNvPr id="10" name="Google Shape;228;p28">
            <a:extLst>
              <a:ext uri="{FF2B5EF4-FFF2-40B4-BE49-F238E27FC236}">
                <a16:creationId xmlns:a16="http://schemas.microsoft.com/office/drawing/2014/main" id="{0C41BF40-B757-46A4-BDB9-7EDA3EFC8158}"/>
              </a:ext>
            </a:extLst>
          </p:cNvPr>
          <p:cNvSpPr txBox="1"/>
          <p:nvPr/>
        </p:nvSpPr>
        <p:spPr>
          <a:xfrm>
            <a:off x="2342490" y="2936064"/>
            <a:ext cx="1941365" cy="1371599"/>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1200"/>
              <a:buFont typeface="PT Sans"/>
              <a:buNone/>
            </a:pPr>
            <a:r>
              <a:rPr lang="en" sz="1200" b="1" dirty="0">
                <a:solidFill>
                  <a:schemeClr val="tx2">
                    <a:lumMod val="50000"/>
                  </a:schemeClr>
                </a:solidFill>
                <a:latin typeface="PT Sans"/>
                <a:ea typeface="PT Sans"/>
                <a:cs typeface="PT Sans"/>
                <a:sym typeface="PT Sans"/>
              </a:rPr>
              <a:t>Risk Assessment and Analysis </a:t>
            </a:r>
            <a:r>
              <a:rPr lang="en" sz="1200" b="0" dirty="0">
                <a:solidFill>
                  <a:schemeClr val="tx2">
                    <a:lumMod val="50000"/>
                  </a:schemeClr>
                </a:solidFill>
                <a:latin typeface="PT Sans"/>
                <a:ea typeface="PT Sans"/>
                <a:cs typeface="PT Sans"/>
                <a:sym typeface="PT Sans"/>
              </a:rPr>
              <a:t>of Disaster Risk Levels and </a:t>
            </a:r>
            <a:r>
              <a:rPr lang="en" sz="1200" b="1" dirty="0">
                <a:solidFill>
                  <a:schemeClr val="tx2">
                    <a:lumMod val="50000"/>
                  </a:schemeClr>
                </a:solidFill>
                <a:latin typeface="PT Sans"/>
                <a:ea typeface="PT Sans"/>
                <a:cs typeface="PT Sans"/>
                <a:sym typeface="PT Sans"/>
              </a:rPr>
              <a:t>maintaining communication linkages </a:t>
            </a:r>
            <a:r>
              <a:rPr lang="en" sz="1200" b="0" dirty="0">
                <a:solidFill>
                  <a:schemeClr val="tx2">
                    <a:lumMod val="50000"/>
                  </a:schemeClr>
                </a:solidFill>
                <a:latin typeface="PT Sans"/>
                <a:ea typeface="PT Sans"/>
                <a:cs typeface="PT Sans"/>
                <a:sym typeface="PT Sans"/>
              </a:rPr>
              <a:t>with </a:t>
            </a:r>
            <a:r>
              <a:rPr lang="en" sz="1200" dirty="0">
                <a:solidFill>
                  <a:schemeClr val="tx2">
                    <a:lumMod val="50000"/>
                  </a:schemeClr>
                </a:solidFill>
                <a:latin typeface="PT Sans"/>
                <a:ea typeface="PT Sans"/>
                <a:cs typeface="PT Sans"/>
                <a:sym typeface="PT Sans"/>
              </a:rPr>
              <a:t>national disaster management offices</a:t>
            </a:r>
            <a:r>
              <a:rPr lang="en" sz="1200" b="0" dirty="0">
                <a:solidFill>
                  <a:schemeClr val="tx2">
                    <a:lumMod val="50000"/>
                  </a:schemeClr>
                </a:solidFill>
                <a:latin typeface="PT Sans"/>
                <a:ea typeface="PT Sans"/>
                <a:cs typeface="PT Sans"/>
                <a:sym typeface="PT Sans"/>
              </a:rPr>
              <a:t> and partner agencies</a:t>
            </a:r>
            <a:endParaRPr sz="1100" dirty="0">
              <a:solidFill>
                <a:schemeClr val="tx2">
                  <a:lumMod val="50000"/>
                </a:schemeClr>
              </a:solidFill>
            </a:endParaRPr>
          </a:p>
        </p:txBody>
      </p:sp>
      <p:sp>
        <p:nvSpPr>
          <p:cNvPr id="11" name="Google Shape;229;p28">
            <a:extLst>
              <a:ext uri="{FF2B5EF4-FFF2-40B4-BE49-F238E27FC236}">
                <a16:creationId xmlns:a16="http://schemas.microsoft.com/office/drawing/2014/main" id="{DEB12DB8-9B9A-4739-A716-5B084B120FFB}"/>
              </a:ext>
            </a:extLst>
          </p:cNvPr>
          <p:cNvSpPr txBox="1"/>
          <p:nvPr/>
        </p:nvSpPr>
        <p:spPr>
          <a:xfrm>
            <a:off x="4512156" y="2936063"/>
            <a:ext cx="1941365" cy="1371599"/>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1200"/>
              <a:buFont typeface="PT Sans"/>
              <a:buNone/>
            </a:pPr>
            <a:r>
              <a:rPr lang="en" sz="1200" b="1">
                <a:solidFill>
                  <a:schemeClr val="tx2">
                    <a:lumMod val="50000"/>
                  </a:schemeClr>
                </a:solidFill>
                <a:latin typeface="PT Sans"/>
                <a:ea typeface="PT Sans"/>
                <a:cs typeface="PT Sans"/>
                <a:sym typeface="PT Sans"/>
              </a:rPr>
              <a:t>Reports and internal/external updates </a:t>
            </a:r>
            <a:r>
              <a:rPr lang="en" sz="1200" b="0">
                <a:solidFill>
                  <a:schemeClr val="tx2">
                    <a:lumMod val="50000"/>
                  </a:schemeClr>
                </a:solidFill>
                <a:latin typeface="PT Sans"/>
                <a:ea typeface="PT Sans"/>
                <a:cs typeface="PT Sans"/>
                <a:sym typeface="PT Sans"/>
              </a:rPr>
              <a:t>to support overall emergency response operations</a:t>
            </a:r>
            <a:endParaRPr sz="1100">
              <a:solidFill>
                <a:schemeClr val="tx2">
                  <a:lumMod val="50000"/>
                </a:schemeClr>
              </a:solidFill>
            </a:endParaRPr>
          </a:p>
        </p:txBody>
      </p:sp>
      <p:grpSp>
        <p:nvGrpSpPr>
          <p:cNvPr id="12" name="Google Shape;230;p28">
            <a:extLst>
              <a:ext uri="{FF2B5EF4-FFF2-40B4-BE49-F238E27FC236}">
                <a16:creationId xmlns:a16="http://schemas.microsoft.com/office/drawing/2014/main" id="{889A19C0-E540-48BC-A8EB-D8EB5613125C}"/>
              </a:ext>
            </a:extLst>
          </p:cNvPr>
          <p:cNvGrpSpPr/>
          <p:nvPr/>
        </p:nvGrpSpPr>
        <p:grpSpPr>
          <a:xfrm>
            <a:off x="7072848" y="1449987"/>
            <a:ext cx="1941365" cy="2045562"/>
            <a:chOff x="9574423" y="2392267"/>
            <a:chExt cx="2588486" cy="2727416"/>
          </a:xfrm>
        </p:grpSpPr>
        <p:sp>
          <p:nvSpPr>
            <p:cNvPr id="14" name="Google Shape;231;p28">
              <a:extLst>
                <a:ext uri="{FF2B5EF4-FFF2-40B4-BE49-F238E27FC236}">
                  <a16:creationId xmlns:a16="http://schemas.microsoft.com/office/drawing/2014/main" id="{7CFA16D9-9CFF-4D4F-9FA4-ED60F7C1ABF4}"/>
                </a:ext>
              </a:extLst>
            </p:cNvPr>
            <p:cNvSpPr/>
            <p:nvPr/>
          </p:nvSpPr>
          <p:spPr>
            <a:xfrm>
              <a:off x="9574423" y="2771622"/>
              <a:ext cx="2588486" cy="2348061"/>
            </a:xfrm>
            <a:prstGeom prst="chevron">
              <a:avLst>
                <a:gd name="adj" fmla="val 50000"/>
              </a:avLst>
            </a:prstGeom>
            <a:solidFill>
              <a:schemeClr val="lt1">
                <a:alpha val="4705"/>
              </a:scheme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400">
                <a:solidFill>
                  <a:schemeClr val="tx2">
                    <a:lumMod val="50000"/>
                  </a:schemeClr>
                </a:solidFill>
                <a:latin typeface="Calibri"/>
                <a:ea typeface="Calibri"/>
                <a:cs typeface="Calibri"/>
                <a:sym typeface="Calibri"/>
              </a:endParaRPr>
            </a:p>
          </p:txBody>
        </p:sp>
        <p:pic>
          <p:nvPicPr>
            <p:cNvPr id="15" name="Google Shape;232;p28" descr="A picture containing toy&#10;&#10;Description automatically generated">
              <a:extLst>
                <a:ext uri="{FF2B5EF4-FFF2-40B4-BE49-F238E27FC236}">
                  <a16:creationId xmlns:a16="http://schemas.microsoft.com/office/drawing/2014/main" id="{1A8EE5CD-CC4B-415A-A0C8-5832C6ACA2D2}"/>
                </a:ext>
              </a:extLst>
            </p:cNvPr>
            <p:cNvPicPr preferRelativeResize="0"/>
            <p:nvPr/>
          </p:nvPicPr>
          <p:blipFill rotWithShape="1">
            <a:blip r:embed="rId5">
              <a:alphaModFix/>
            </a:blip>
            <a:srcRect/>
            <a:stretch/>
          </p:blipFill>
          <p:spPr>
            <a:xfrm>
              <a:off x="9578952" y="2392267"/>
              <a:ext cx="1828800" cy="1669773"/>
            </a:xfrm>
            <a:prstGeom prst="rect">
              <a:avLst/>
            </a:prstGeom>
            <a:noFill/>
            <a:ln>
              <a:noFill/>
            </a:ln>
          </p:spPr>
        </p:pic>
      </p:grpSp>
      <p:sp>
        <p:nvSpPr>
          <p:cNvPr id="13" name="Google Shape;233;p28">
            <a:extLst>
              <a:ext uri="{FF2B5EF4-FFF2-40B4-BE49-F238E27FC236}">
                <a16:creationId xmlns:a16="http://schemas.microsoft.com/office/drawing/2014/main" id="{03D9CADC-3484-4D03-9046-FAD0011CFF07}"/>
              </a:ext>
            </a:extLst>
          </p:cNvPr>
          <p:cNvSpPr txBox="1"/>
          <p:nvPr/>
        </p:nvSpPr>
        <p:spPr>
          <a:xfrm>
            <a:off x="6787571" y="2936063"/>
            <a:ext cx="1941365" cy="1371599"/>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1200"/>
              <a:buFont typeface="PT Sans"/>
              <a:buNone/>
            </a:pPr>
            <a:r>
              <a:rPr lang="en" sz="1200" b="1" dirty="0">
                <a:solidFill>
                  <a:schemeClr val="tx2">
                    <a:lumMod val="50000"/>
                  </a:schemeClr>
                </a:solidFill>
                <a:latin typeface="PT Sans"/>
                <a:ea typeface="PT Sans"/>
                <a:cs typeface="PT Sans"/>
                <a:sym typeface="PT Sans"/>
              </a:rPr>
              <a:t>Implementation of Activities </a:t>
            </a:r>
            <a:r>
              <a:rPr lang="en" sz="1200" b="0" dirty="0">
                <a:solidFill>
                  <a:schemeClr val="tx2">
                    <a:lumMod val="50000"/>
                  </a:schemeClr>
                </a:solidFill>
                <a:latin typeface="PT Sans"/>
                <a:ea typeface="PT Sans"/>
                <a:cs typeface="PT Sans"/>
                <a:sym typeface="PT Sans"/>
              </a:rPr>
              <a:t>to attain objectives in relation to the ASEAN work programmes and AHA Centre work plans</a:t>
            </a:r>
            <a:endParaRPr sz="1100" dirty="0">
              <a:solidFill>
                <a:schemeClr val="tx2">
                  <a:lumMod val="50000"/>
                </a:schemeClr>
              </a:solidFill>
            </a:endParaRPr>
          </a:p>
        </p:txBody>
      </p:sp>
      <p:grpSp>
        <p:nvGrpSpPr>
          <p:cNvPr id="22" name="Group 21">
            <a:extLst>
              <a:ext uri="{FF2B5EF4-FFF2-40B4-BE49-F238E27FC236}">
                <a16:creationId xmlns:a16="http://schemas.microsoft.com/office/drawing/2014/main" id="{23BA2F87-D82F-4866-A31C-18CAC2E762DC}"/>
              </a:ext>
            </a:extLst>
          </p:cNvPr>
          <p:cNvGrpSpPr/>
          <p:nvPr/>
        </p:nvGrpSpPr>
        <p:grpSpPr>
          <a:xfrm>
            <a:off x="0" y="4638630"/>
            <a:ext cx="9144000" cy="504869"/>
            <a:chOff x="0" y="4638630"/>
            <a:chExt cx="9144000" cy="504869"/>
          </a:xfrm>
        </p:grpSpPr>
        <p:pic>
          <p:nvPicPr>
            <p:cNvPr id="23" name="Picture 5">
              <a:extLst>
                <a:ext uri="{FF2B5EF4-FFF2-40B4-BE49-F238E27FC236}">
                  <a16:creationId xmlns:a16="http://schemas.microsoft.com/office/drawing/2014/main" id="{A40B3CAA-2A23-482D-B129-95DFD0610503}"/>
                </a:ext>
              </a:extLst>
            </p:cNvPr>
            <p:cNvPicPr>
              <a:picLocks/>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4939309"/>
              <a:ext cx="9144000" cy="20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Logo&#10;&#10;Description automatically generated">
              <a:extLst>
                <a:ext uri="{FF2B5EF4-FFF2-40B4-BE49-F238E27FC236}">
                  <a16:creationId xmlns:a16="http://schemas.microsoft.com/office/drawing/2014/main" id="{059E61D8-349D-4375-80D2-6108355AA869}"/>
                </a:ext>
              </a:extLst>
            </p:cNvPr>
            <p:cNvPicPr>
              <a:picLocks noChangeAspect="1"/>
            </p:cNvPicPr>
            <p:nvPr/>
          </p:nvPicPr>
          <p:blipFill>
            <a:blip r:embed="rId7"/>
            <a:stretch>
              <a:fillRect/>
            </a:stretch>
          </p:blipFill>
          <p:spPr>
            <a:xfrm>
              <a:off x="48497" y="4638630"/>
              <a:ext cx="474246" cy="472978"/>
            </a:xfrm>
            <a:prstGeom prst="rect">
              <a:avLst/>
            </a:prstGeom>
          </p:spPr>
        </p:pic>
      </p:grpSp>
      <p:sp>
        <p:nvSpPr>
          <p:cNvPr id="26" name="TextBox 25">
            <a:extLst>
              <a:ext uri="{FF2B5EF4-FFF2-40B4-BE49-F238E27FC236}">
                <a16:creationId xmlns:a16="http://schemas.microsoft.com/office/drawing/2014/main" id="{8C3B9B17-D72A-4562-9C83-8EF5BD4B946F}"/>
              </a:ext>
            </a:extLst>
          </p:cNvPr>
          <p:cNvSpPr txBox="1"/>
          <p:nvPr/>
        </p:nvSpPr>
        <p:spPr>
          <a:xfrm>
            <a:off x="401125" y="500813"/>
            <a:ext cx="5112737" cy="369332"/>
          </a:xfrm>
          <a:prstGeom prst="rect">
            <a:avLst/>
          </a:prstGeom>
          <a:noFill/>
        </p:spPr>
        <p:txBody>
          <a:bodyPr wrap="square">
            <a:spAutoFit/>
          </a:bodyPr>
          <a:lstStyle/>
          <a:p>
            <a:pPr lvl="0"/>
            <a:r>
              <a:rPr lang="en-US" sz="1800" b="1" dirty="0">
                <a:solidFill>
                  <a:schemeClr val="dk1"/>
                </a:solidFill>
                <a:latin typeface="Segoe UI" panose="020B0502040204020203" pitchFamily="34" charset="0"/>
                <a:ea typeface="Calibri"/>
                <a:cs typeface="Segoe UI" panose="020B0502040204020203" pitchFamily="34" charset="0"/>
                <a:sym typeface="Calibri"/>
              </a:rPr>
              <a:t>DISASTER INFORMATION MANAGEMENT</a:t>
            </a:r>
          </a:p>
        </p:txBody>
      </p:sp>
    </p:spTree>
    <p:extLst>
      <p:ext uri="{BB962C8B-B14F-4D97-AF65-F5344CB8AC3E}">
        <p14:creationId xmlns:p14="http://schemas.microsoft.com/office/powerpoint/2010/main" val="1919090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 name="Diagram 94">
            <a:extLst>
              <a:ext uri="{FF2B5EF4-FFF2-40B4-BE49-F238E27FC236}">
                <a16:creationId xmlns:a16="http://schemas.microsoft.com/office/drawing/2014/main" id="{8DD00C64-4584-46E0-951D-2EE889C0A28F}"/>
              </a:ext>
            </a:extLst>
          </p:cNvPr>
          <p:cNvGraphicFramePr/>
          <p:nvPr>
            <p:extLst>
              <p:ext uri="{D42A27DB-BD31-4B8C-83A1-F6EECF244321}">
                <p14:modId xmlns:p14="http://schemas.microsoft.com/office/powerpoint/2010/main" val="818004282"/>
              </p:ext>
            </p:extLst>
          </p:nvPr>
        </p:nvGraphicFramePr>
        <p:xfrm>
          <a:off x="62152" y="1276357"/>
          <a:ext cx="3912093" cy="2825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9" name="Google Shape;275;p30">
            <a:extLst>
              <a:ext uri="{FF2B5EF4-FFF2-40B4-BE49-F238E27FC236}">
                <a16:creationId xmlns:a16="http://schemas.microsoft.com/office/drawing/2014/main" id="{AC94B76B-DAAB-459D-A108-7D7591B74453}"/>
              </a:ext>
            </a:extLst>
          </p:cNvPr>
          <p:cNvSpPr/>
          <p:nvPr/>
        </p:nvSpPr>
        <p:spPr>
          <a:xfrm>
            <a:off x="1240684" y="1885713"/>
            <a:ext cx="1494407" cy="1538077"/>
          </a:xfrm>
          <a:prstGeom prst="ellipse">
            <a:avLst/>
          </a:prstGeom>
          <a:solidFill>
            <a:srgbClr val="385623"/>
          </a:solidFill>
          <a:ln w="254000" cap="flat" cmpd="sng">
            <a:solidFill>
              <a:schemeClr val="accent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pic>
        <p:nvPicPr>
          <p:cNvPr id="43" name="Google Shape;281;p30" descr="A picture containing toy&#10;&#10;Description automatically generated">
            <a:extLst>
              <a:ext uri="{FF2B5EF4-FFF2-40B4-BE49-F238E27FC236}">
                <a16:creationId xmlns:a16="http://schemas.microsoft.com/office/drawing/2014/main" id="{ED67E02A-AB34-4E79-B9AE-794F61A216CB}"/>
              </a:ext>
            </a:extLst>
          </p:cNvPr>
          <p:cNvPicPr preferRelativeResize="0"/>
          <p:nvPr/>
        </p:nvPicPr>
        <p:blipFill rotWithShape="1">
          <a:blip r:embed="rId8">
            <a:alphaModFix/>
          </a:blip>
          <a:srcRect/>
          <a:stretch/>
        </p:blipFill>
        <p:spPr>
          <a:xfrm>
            <a:off x="1599416" y="2297233"/>
            <a:ext cx="787392" cy="796366"/>
          </a:xfrm>
          <a:prstGeom prst="rect">
            <a:avLst/>
          </a:prstGeom>
          <a:noFill/>
          <a:ln>
            <a:noFill/>
          </a:ln>
        </p:spPr>
      </p:pic>
      <p:grpSp>
        <p:nvGrpSpPr>
          <p:cNvPr id="44" name="Google Shape;282;p30">
            <a:extLst>
              <a:ext uri="{FF2B5EF4-FFF2-40B4-BE49-F238E27FC236}">
                <a16:creationId xmlns:a16="http://schemas.microsoft.com/office/drawing/2014/main" id="{239B9698-9326-46AA-9075-FB19012194EC}"/>
              </a:ext>
            </a:extLst>
          </p:cNvPr>
          <p:cNvGrpSpPr/>
          <p:nvPr/>
        </p:nvGrpSpPr>
        <p:grpSpPr>
          <a:xfrm>
            <a:off x="-108269" y="3057682"/>
            <a:ext cx="1624353" cy="670319"/>
            <a:chOff x="4015506" y="5213434"/>
            <a:chExt cx="2657904" cy="1056346"/>
          </a:xfrm>
        </p:grpSpPr>
        <p:sp>
          <p:nvSpPr>
            <p:cNvPr id="64" name="Google Shape;283;p30">
              <a:extLst>
                <a:ext uri="{FF2B5EF4-FFF2-40B4-BE49-F238E27FC236}">
                  <a16:creationId xmlns:a16="http://schemas.microsoft.com/office/drawing/2014/main" id="{FFB1BA74-6B85-443B-9CBE-179A87D4B89A}"/>
                </a:ext>
              </a:extLst>
            </p:cNvPr>
            <p:cNvSpPr/>
            <p:nvPr/>
          </p:nvSpPr>
          <p:spPr>
            <a:xfrm>
              <a:off x="5722469" y="5326099"/>
              <a:ext cx="950941" cy="942601"/>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sp>
          <p:nvSpPr>
            <p:cNvPr id="65" name="Google Shape;284;p30">
              <a:extLst>
                <a:ext uri="{FF2B5EF4-FFF2-40B4-BE49-F238E27FC236}">
                  <a16:creationId xmlns:a16="http://schemas.microsoft.com/office/drawing/2014/main" id="{8CF8D189-CC4A-4F46-96B9-2C21951A1145}"/>
                </a:ext>
              </a:extLst>
            </p:cNvPr>
            <p:cNvSpPr/>
            <p:nvPr/>
          </p:nvSpPr>
          <p:spPr>
            <a:xfrm rot="-8100000">
              <a:off x="5723294" y="5323009"/>
              <a:ext cx="942601" cy="950941"/>
            </a:xfrm>
            <a:prstGeom prst="chord">
              <a:avLst>
                <a:gd name="adj1" fmla="val 5455190"/>
                <a:gd name="adj2" fmla="val 16137455"/>
              </a:avLst>
            </a:prstGeom>
            <a:solidFill>
              <a:srgbClr val="D7621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pic>
          <p:nvPicPr>
            <p:cNvPr id="66" name="Google Shape;285;p30" descr="A picture containing clock, computer&#10;&#10;Description automatically generated">
              <a:extLst>
                <a:ext uri="{FF2B5EF4-FFF2-40B4-BE49-F238E27FC236}">
                  <a16:creationId xmlns:a16="http://schemas.microsoft.com/office/drawing/2014/main" id="{9819EBF3-7EAF-432E-9480-B64D36942394}"/>
                </a:ext>
              </a:extLst>
            </p:cNvPr>
            <p:cNvPicPr preferRelativeResize="0"/>
            <p:nvPr/>
          </p:nvPicPr>
          <p:blipFill rotWithShape="1">
            <a:blip r:embed="rId9">
              <a:alphaModFix/>
            </a:blip>
            <a:srcRect/>
            <a:stretch/>
          </p:blipFill>
          <p:spPr>
            <a:xfrm>
              <a:off x="5838002" y="5478871"/>
              <a:ext cx="713185" cy="685911"/>
            </a:xfrm>
            <a:prstGeom prst="rect">
              <a:avLst/>
            </a:prstGeom>
            <a:noFill/>
            <a:ln>
              <a:noFill/>
            </a:ln>
          </p:spPr>
        </p:pic>
        <p:sp>
          <p:nvSpPr>
            <p:cNvPr id="67" name="Google Shape;286;p30">
              <a:extLst>
                <a:ext uri="{FF2B5EF4-FFF2-40B4-BE49-F238E27FC236}">
                  <a16:creationId xmlns:a16="http://schemas.microsoft.com/office/drawing/2014/main" id="{2F207EFB-100D-44F7-8FBD-9FF72C49C540}"/>
                </a:ext>
              </a:extLst>
            </p:cNvPr>
            <p:cNvSpPr txBox="1"/>
            <p:nvPr/>
          </p:nvSpPr>
          <p:spPr>
            <a:xfrm>
              <a:off x="5464953" y="5213434"/>
              <a:ext cx="508717" cy="1015827"/>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2000" b="1" dirty="0">
                  <a:latin typeface="Segoe UI" panose="020B0502040204020203" pitchFamily="34" charset="0"/>
                  <a:ea typeface="Calibri"/>
                  <a:cs typeface="Segoe UI" panose="020B0502040204020203" pitchFamily="34" charset="0"/>
                  <a:sym typeface="Calibri"/>
                </a:rPr>
                <a:t>3</a:t>
              </a:r>
              <a:endParaRPr sz="500" dirty="0">
                <a:latin typeface="Segoe UI" panose="020B0502040204020203" pitchFamily="34" charset="0"/>
                <a:cs typeface="Segoe UI" panose="020B0502040204020203" pitchFamily="34" charset="0"/>
              </a:endParaRPr>
            </a:p>
          </p:txBody>
        </p:sp>
        <p:sp>
          <p:nvSpPr>
            <p:cNvPr id="68" name="Google Shape;287;p30">
              <a:extLst>
                <a:ext uri="{FF2B5EF4-FFF2-40B4-BE49-F238E27FC236}">
                  <a16:creationId xmlns:a16="http://schemas.microsoft.com/office/drawing/2014/main" id="{FA8E5331-0E8F-4DD6-8AB5-D67232FAC045}"/>
                </a:ext>
              </a:extLst>
            </p:cNvPr>
            <p:cNvSpPr txBox="1"/>
            <p:nvPr/>
          </p:nvSpPr>
          <p:spPr>
            <a:xfrm>
              <a:off x="4015506" y="5381136"/>
              <a:ext cx="1579720" cy="708000"/>
            </a:xfrm>
            <a:prstGeom prst="rect">
              <a:avLst/>
            </a:prstGeom>
            <a:no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r" rtl="0">
                <a:spcBef>
                  <a:spcPts val="0"/>
                </a:spcBef>
                <a:spcAft>
                  <a:spcPts val="0"/>
                </a:spcAft>
                <a:buNone/>
              </a:pPr>
              <a:r>
                <a:rPr lang="en" sz="800" b="1" dirty="0">
                  <a:latin typeface="Segoe UI" panose="020B0502040204020203" pitchFamily="34" charset="0"/>
                  <a:ea typeface="Calibri"/>
                  <a:cs typeface="Segoe UI" panose="020B0502040204020203" pitchFamily="34" charset="0"/>
                  <a:sym typeface="Calibri"/>
                </a:rPr>
                <a:t>Information Products</a:t>
              </a:r>
              <a:endParaRPr sz="500" dirty="0">
                <a:latin typeface="Segoe UI" panose="020B0502040204020203" pitchFamily="34" charset="0"/>
                <a:cs typeface="Segoe UI" panose="020B0502040204020203" pitchFamily="34" charset="0"/>
              </a:endParaRPr>
            </a:p>
          </p:txBody>
        </p:sp>
      </p:grpSp>
      <p:grpSp>
        <p:nvGrpSpPr>
          <p:cNvPr id="45" name="Google Shape;288;p30">
            <a:extLst>
              <a:ext uri="{FF2B5EF4-FFF2-40B4-BE49-F238E27FC236}">
                <a16:creationId xmlns:a16="http://schemas.microsoft.com/office/drawing/2014/main" id="{68B72919-5D6B-4341-B6E6-0747CE357693}"/>
              </a:ext>
            </a:extLst>
          </p:cNvPr>
          <p:cNvGrpSpPr/>
          <p:nvPr/>
        </p:nvGrpSpPr>
        <p:grpSpPr>
          <a:xfrm>
            <a:off x="256382" y="1535978"/>
            <a:ext cx="1323384" cy="707457"/>
            <a:chOff x="2856946" y="3641123"/>
            <a:chExt cx="2165433" cy="1114871"/>
          </a:xfrm>
        </p:grpSpPr>
        <p:sp>
          <p:nvSpPr>
            <p:cNvPr id="59" name="Google Shape;289;p30">
              <a:extLst>
                <a:ext uri="{FF2B5EF4-FFF2-40B4-BE49-F238E27FC236}">
                  <a16:creationId xmlns:a16="http://schemas.microsoft.com/office/drawing/2014/main" id="{8C126A22-3416-4B51-BDB0-84A282931E1A}"/>
                </a:ext>
              </a:extLst>
            </p:cNvPr>
            <p:cNvSpPr/>
            <p:nvPr/>
          </p:nvSpPr>
          <p:spPr>
            <a:xfrm>
              <a:off x="4071438" y="3642883"/>
              <a:ext cx="950941" cy="942601"/>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sp>
          <p:nvSpPr>
            <p:cNvPr id="60" name="Google Shape;290;p30">
              <a:extLst>
                <a:ext uri="{FF2B5EF4-FFF2-40B4-BE49-F238E27FC236}">
                  <a16:creationId xmlns:a16="http://schemas.microsoft.com/office/drawing/2014/main" id="{4675F8AC-321E-4D69-A41F-EEDBE8274A02}"/>
                </a:ext>
              </a:extLst>
            </p:cNvPr>
            <p:cNvSpPr/>
            <p:nvPr/>
          </p:nvSpPr>
          <p:spPr>
            <a:xfrm rot="-8100000">
              <a:off x="4058886" y="3636953"/>
              <a:ext cx="942601" cy="950941"/>
            </a:xfrm>
            <a:prstGeom prst="chord">
              <a:avLst>
                <a:gd name="adj1" fmla="val 5455190"/>
                <a:gd name="adj2" fmla="val 16137455"/>
              </a:avLst>
            </a:prstGeom>
            <a:solidFill>
              <a:srgbClr val="3660A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pic>
          <p:nvPicPr>
            <p:cNvPr id="61" name="Google Shape;291;p30" descr="A close up of a sign&#10;&#10;Description automatically generated">
              <a:extLst>
                <a:ext uri="{FF2B5EF4-FFF2-40B4-BE49-F238E27FC236}">
                  <a16:creationId xmlns:a16="http://schemas.microsoft.com/office/drawing/2014/main" id="{ABA90B34-DD00-4707-9D93-3387F897EDB4}"/>
                </a:ext>
              </a:extLst>
            </p:cNvPr>
            <p:cNvPicPr preferRelativeResize="0"/>
            <p:nvPr/>
          </p:nvPicPr>
          <p:blipFill rotWithShape="1">
            <a:blip r:embed="rId10">
              <a:alphaModFix/>
            </a:blip>
            <a:srcRect/>
            <a:stretch/>
          </p:blipFill>
          <p:spPr>
            <a:xfrm>
              <a:off x="4213829" y="3867414"/>
              <a:ext cx="691979" cy="546890"/>
            </a:xfrm>
            <a:prstGeom prst="rect">
              <a:avLst/>
            </a:prstGeom>
            <a:noFill/>
            <a:ln>
              <a:noFill/>
            </a:ln>
          </p:spPr>
        </p:pic>
        <p:sp>
          <p:nvSpPr>
            <p:cNvPr id="62" name="Google Shape;292;p30">
              <a:extLst>
                <a:ext uri="{FF2B5EF4-FFF2-40B4-BE49-F238E27FC236}">
                  <a16:creationId xmlns:a16="http://schemas.microsoft.com/office/drawing/2014/main" id="{E5965178-AD8E-4C54-A314-B8C22FD86823}"/>
                </a:ext>
              </a:extLst>
            </p:cNvPr>
            <p:cNvSpPr txBox="1"/>
            <p:nvPr/>
          </p:nvSpPr>
          <p:spPr>
            <a:xfrm>
              <a:off x="3831300" y="3740167"/>
              <a:ext cx="508718" cy="1015827"/>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2000" b="1">
                  <a:latin typeface="Segoe UI" panose="020B0502040204020203" pitchFamily="34" charset="0"/>
                  <a:ea typeface="Calibri"/>
                  <a:cs typeface="Segoe UI" panose="020B0502040204020203" pitchFamily="34" charset="0"/>
                  <a:sym typeface="Calibri"/>
                </a:rPr>
                <a:t>4</a:t>
              </a:r>
              <a:endParaRPr sz="500">
                <a:latin typeface="Segoe UI" panose="020B0502040204020203" pitchFamily="34" charset="0"/>
                <a:cs typeface="Segoe UI" panose="020B0502040204020203" pitchFamily="34" charset="0"/>
              </a:endParaRPr>
            </a:p>
          </p:txBody>
        </p:sp>
        <p:sp>
          <p:nvSpPr>
            <p:cNvPr id="63" name="Google Shape;293;p30">
              <a:extLst>
                <a:ext uri="{FF2B5EF4-FFF2-40B4-BE49-F238E27FC236}">
                  <a16:creationId xmlns:a16="http://schemas.microsoft.com/office/drawing/2014/main" id="{22D1C64F-72A4-4800-AD7E-11B4E48B0148}"/>
                </a:ext>
              </a:extLst>
            </p:cNvPr>
            <p:cNvSpPr txBox="1"/>
            <p:nvPr/>
          </p:nvSpPr>
          <p:spPr>
            <a:xfrm>
              <a:off x="2856946" y="3749350"/>
              <a:ext cx="1579721" cy="400175"/>
            </a:xfrm>
            <a:prstGeom prst="rect">
              <a:avLst/>
            </a:prstGeom>
            <a:no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800" b="1" dirty="0">
                  <a:latin typeface="Segoe UI" panose="020B0502040204020203" pitchFamily="34" charset="0"/>
                  <a:ea typeface="Calibri"/>
                  <a:cs typeface="Segoe UI" panose="020B0502040204020203" pitchFamily="34" charset="0"/>
                  <a:sym typeface="Calibri"/>
                </a:rPr>
                <a:t>Publications</a:t>
              </a:r>
              <a:endParaRPr sz="500" dirty="0">
                <a:latin typeface="Segoe UI" panose="020B0502040204020203" pitchFamily="34" charset="0"/>
                <a:cs typeface="Segoe UI" panose="020B0502040204020203" pitchFamily="34" charset="0"/>
              </a:endParaRPr>
            </a:p>
          </p:txBody>
        </p:sp>
      </p:grpSp>
      <p:grpSp>
        <p:nvGrpSpPr>
          <p:cNvPr id="46" name="Google Shape;294;p30">
            <a:extLst>
              <a:ext uri="{FF2B5EF4-FFF2-40B4-BE49-F238E27FC236}">
                <a16:creationId xmlns:a16="http://schemas.microsoft.com/office/drawing/2014/main" id="{6B3C9711-677A-4A75-81F2-7ECFC5748B17}"/>
              </a:ext>
            </a:extLst>
          </p:cNvPr>
          <p:cNvGrpSpPr/>
          <p:nvPr/>
        </p:nvGrpSpPr>
        <p:grpSpPr>
          <a:xfrm>
            <a:off x="2461369" y="1534444"/>
            <a:ext cx="1626230" cy="708867"/>
            <a:chOff x="5740438" y="1973211"/>
            <a:chExt cx="2660976" cy="1117092"/>
          </a:xfrm>
        </p:grpSpPr>
        <p:sp>
          <p:nvSpPr>
            <p:cNvPr id="53" name="Google Shape;295;p30">
              <a:extLst>
                <a:ext uri="{FF2B5EF4-FFF2-40B4-BE49-F238E27FC236}">
                  <a16:creationId xmlns:a16="http://schemas.microsoft.com/office/drawing/2014/main" id="{A9974E92-4847-4229-9362-336BE5BBEE5F}"/>
                </a:ext>
              </a:extLst>
            </p:cNvPr>
            <p:cNvSpPr/>
            <p:nvPr/>
          </p:nvSpPr>
          <p:spPr>
            <a:xfrm>
              <a:off x="5740439" y="1973212"/>
              <a:ext cx="950941" cy="942601"/>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grpSp>
          <p:nvGrpSpPr>
            <p:cNvPr id="54" name="Google Shape;296;p30">
              <a:extLst>
                <a:ext uri="{FF2B5EF4-FFF2-40B4-BE49-F238E27FC236}">
                  <a16:creationId xmlns:a16="http://schemas.microsoft.com/office/drawing/2014/main" id="{8072F9A3-B833-47F8-BBCE-A6991B0BBA18}"/>
                </a:ext>
              </a:extLst>
            </p:cNvPr>
            <p:cNvGrpSpPr/>
            <p:nvPr/>
          </p:nvGrpSpPr>
          <p:grpSpPr>
            <a:xfrm>
              <a:off x="5740438" y="1973211"/>
              <a:ext cx="2660976" cy="1117092"/>
              <a:chOff x="5740438" y="1973211"/>
              <a:chExt cx="2660976" cy="1117092"/>
            </a:xfrm>
          </p:grpSpPr>
          <p:sp>
            <p:nvSpPr>
              <p:cNvPr id="55" name="Google Shape;297;p30">
                <a:extLst>
                  <a:ext uri="{FF2B5EF4-FFF2-40B4-BE49-F238E27FC236}">
                    <a16:creationId xmlns:a16="http://schemas.microsoft.com/office/drawing/2014/main" id="{A96B0444-1229-4C5C-A47D-78923CE96984}"/>
                  </a:ext>
                </a:extLst>
              </p:cNvPr>
              <p:cNvSpPr/>
              <p:nvPr/>
            </p:nvSpPr>
            <p:spPr>
              <a:xfrm rot="-8100000">
                <a:off x="5744608" y="1969041"/>
                <a:ext cx="942601" cy="950941"/>
              </a:xfrm>
              <a:prstGeom prst="chord">
                <a:avLst>
                  <a:gd name="adj1" fmla="val 5455190"/>
                  <a:gd name="adj2" fmla="val 16137455"/>
                </a:avLst>
              </a:prstGeom>
              <a:solidFill>
                <a:srgbClr val="D6A3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pic>
            <p:nvPicPr>
              <p:cNvPr id="56" name="Google Shape;298;p30" descr="A close up of a sign&#10;&#10;Description automatically generated">
                <a:extLst>
                  <a:ext uri="{FF2B5EF4-FFF2-40B4-BE49-F238E27FC236}">
                    <a16:creationId xmlns:a16="http://schemas.microsoft.com/office/drawing/2014/main" id="{A0B51AF8-0E1A-4ED9-A87F-E9772CDF9E01}"/>
                  </a:ext>
                </a:extLst>
              </p:cNvPr>
              <p:cNvPicPr preferRelativeResize="0"/>
              <p:nvPr/>
            </p:nvPicPr>
            <p:blipFill rotWithShape="1">
              <a:blip r:embed="rId11">
                <a:alphaModFix/>
              </a:blip>
              <a:srcRect/>
              <a:stretch/>
            </p:blipFill>
            <p:spPr>
              <a:xfrm>
                <a:off x="5822505" y="2100192"/>
                <a:ext cx="737137" cy="685911"/>
              </a:xfrm>
              <a:prstGeom prst="rect">
                <a:avLst/>
              </a:prstGeom>
              <a:noFill/>
              <a:ln>
                <a:noFill/>
              </a:ln>
            </p:spPr>
          </p:pic>
          <p:sp>
            <p:nvSpPr>
              <p:cNvPr id="57" name="Google Shape;299;p30">
                <a:extLst>
                  <a:ext uri="{FF2B5EF4-FFF2-40B4-BE49-F238E27FC236}">
                    <a16:creationId xmlns:a16="http://schemas.microsoft.com/office/drawing/2014/main" id="{5B8CC84A-80CB-436E-A3CF-DFEC89CEE14A}"/>
                  </a:ext>
                </a:extLst>
              </p:cNvPr>
              <p:cNvSpPr txBox="1"/>
              <p:nvPr/>
            </p:nvSpPr>
            <p:spPr>
              <a:xfrm>
                <a:off x="6735566" y="1999274"/>
                <a:ext cx="1665848" cy="400175"/>
              </a:xfrm>
              <a:prstGeom prst="rect">
                <a:avLst/>
              </a:prstGeom>
              <a:no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800" b="1" dirty="0">
                    <a:latin typeface="Segoe UI" panose="020B0502040204020203" pitchFamily="34" charset="0"/>
                    <a:ea typeface="Calibri"/>
                    <a:cs typeface="Segoe UI" panose="020B0502040204020203" pitchFamily="34" charset="0"/>
                    <a:sym typeface="Calibri"/>
                  </a:rPr>
                  <a:t>Monitoring</a:t>
                </a:r>
                <a:endParaRPr sz="500" dirty="0">
                  <a:latin typeface="Segoe UI" panose="020B0502040204020203" pitchFamily="34" charset="0"/>
                  <a:cs typeface="Segoe UI" panose="020B0502040204020203" pitchFamily="34" charset="0"/>
                </a:endParaRPr>
              </a:p>
            </p:txBody>
          </p:sp>
          <p:sp>
            <p:nvSpPr>
              <p:cNvPr id="58" name="Google Shape;300;p30">
                <a:extLst>
                  <a:ext uri="{FF2B5EF4-FFF2-40B4-BE49-F238E27FC236}">
                    <a16:creationId xmlns:a16="http://schemas.microsoft.com/office/drawing/2014/main" id="{0F4F1E97-C42D-4503-8442-2D45F27AACEE}"/>
                  </a:ext>
                </a:extLst>
              </p:cNvPr>
              <p:cNvSpPr txBox="1"/>
              <p:nvPr/>
            </p:nvSpPr>
            <p:spPr>
              <a:xfrm>
                <a:off x="6426020" y="2074476"/>
                <a:ext cx="508719" cy="1015827"/>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2000" b="1" dirty="0">
                    <a:latin typeface="Segoe UI" panose="020B0502040204020203" pitchFamily="34" charset="0"/>
                    <a:ea typeface="Calibri"/>
                    <a:cs typeface="Segoe UI" panose="020B0502040204020203" pitchFamily="34" charset="0"/>
                    <a:sym typeface="Calibri"/>
                  </a:rPr>
                  <a:t>1</a:t>
                </a:r>
                <a:endParaRPr sz="500" dirty="0">
                  <a:latin typeface="Segoe UI" panose="020B0502040204020203" pitchFamily="34" charset="0"/>
                  <a:cs typeface="Segoe UI" panose="020B0502040204020203" pitchFamily="34" charset="0"/>
                </a:endParaRPr>
              </a:p>
            </p:txBody>
          </p:sp>
        </p:grpSp>
      </p:grpSp>
      <p:grpSp>
        <p:nvGrpSpPr>
          <p:cNvPr id="47" name="Google Shape;301;p30">
            <a:extLst>
              <a:ext uri="{FF2B5EF4-FFF2-40B4-BE49-F238E27FC236}">
                <a16:creationId xmlns:a16="http://schemas.microsoft.com/office/drawing/2014/main" id="{AD9B4FC9-D474-456F-97B8-4334197E59FB}"/>
              </a:ext>
            </a:extLst>
          </p:cNvPr>
          <p:cNvGrpSpPr/>
          <p:nvPr/>
        </p:nvGrpSpPr>
        <p:grpSpPr>
          <a:xfrm>
            <a:off x="2440162" y="3011044"/>
            <a:ext cx="1717648" cy="718141"/>
            <a:chOff x="7423178" y="3453776"/>
            <a:chExt cx="2810562" cy="1131708"/>
          </a:xfrm>
        </p:grpSpPr>
        <p:sp>
          <p:nvSpPr>
            <p:cNvPr id="48" name="Google Shape;302;p30">
              <a:extLst>
                <a:ext uri="{FF2B5EF4-FFF2-40B4-BE49-F238E27FC236}">
                  <a16:creationId xmlns:a16="http://schemas.microsoft.com/office/drawing/2014/main" id="{C23A7130-CB34-471A-9475-C9F7491AD83B}"/>
                </a:ext>
              </a:extLst>
            </p:cNvPr>
            <p:cNvSpPr/>
            <p:nvPr/>
          </p:nvSpPr>
          <p:spPr>
            <a:xfrm>
              <a:off x="7438546" y="3642883"/>
              <a:ext cx="950941" cy="942601"/>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sp>
          <p:nvSpPr>
            <p:cNvPr id="49" name="Google Shape;303;p30">
              <a:extLst>
                <a:ext uri="{FF2B5EF4-FFF2-40B4-BE49-F238E27FC236}">
                  <a16:creationId xmlns:a16="http://schemas.microsoft.com/office/drawing/2014/main" id="{47480E92-E386-47CA-A1DC-D5820D3B4656}"/>
                </a:ext>
              </a:extLst>
            </p:cNvPr>
            <p:cNvSpPr/>
            <p:nvPr/>
          </p:nvSpPr>
          <p:spPr>
            <a:xfrm rot="-8100000">
              <a:off x="7427348" y="3636849"/>
              <a:ext cx="942601" cy="950941"/>
            </a:xfrm>
            <a:prstGeom prst="chord">
              <a:avLst>
                <a:gd name="adj1" fmla="val 5455190"/>
                <a:gd name="adj2" fmla="val 16137455"/>
              </a:avLst>
            </a:prstGeom>
            <a:solidFill>
              <a:srgbClr val="88888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pic>
          <p:nvPicPr>
            <p:cNvPr id="50" name="Google Shape;304;p30" descr="A picture containing table, clock&#10;&#10;Description automatically generated">
              <a:extLst>
                <a:ext uri="{FF2B5EF4-FFF2-40B4-BE49-F238E27FC236}">
                  <a16:creationId xmlns:a16="http://schemas.microsoft.com/office/drawing/2014/main" id="{83A88859-F9CA-4A50-B527-CCF5C2B0905F}"/>
                </a:ext>
              </a:extLst>
            </p:cNvPr>
            <p:cNvPicPr preferRelativeResize="0"/>
            <p:nvPr/>
          </p:nvPicPr>
          <p:blipFill rotWithShape="1">
            <a:blip r:embed="rId12">
              <a:alphaModFix/>
            </a:blip>
            <a:srcRect/>
            <a:stretch/>
          </p:blipFill>
          <p:spPr>
            <a:xfrm>
              <a:off x="7573751" y="3769468"/>
              <a:ext cx="691979" cy="685911"/>
            </a:xfrm>
            <a:prstGeom prst="rect">
              <a:avLst/>
            </a:prstGeom>
            <a:noFill/>
            <a:ln>
              <a:noFill/>
            </a:ln>
          </p:spPr>
        </p:pic>
        <p:sp>
          <p:nvSpPr>
            <p:cNvPr id="51" name="Google Shape;305;p30">
              <a:extLst>
                <a:ext uri="{FF2B5EF4-FFF2-40B4-BE49-F238E27FC236}">
                  <a16:creationId xmlns:a16="http://schemas.microsoft.com/office/drawing/2014/main" id="{D4EBDDDD-8979-43C3-8034-438F70EE830E}"/>
                </a:ext>
              </a:extLst>
            </p:cNvPr>
            <p:cNvSpPr txBox="1"/>
            <p:nvPr/>
          </p:nvSpPr>
          <p:spPr>
            <a:xfrm>
              <a:off x="8470653" y="3583874"/>
              <a:ext cx="1763087" cy="708000"/>
            </a:xfrm>
            <a:prstGeom prst="rect">
              <a:avLst/>
            </a:prstGeom>
            <a:no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800" b="1" dirty="0">
                  <a:latin typeface="Segoe UI" panose="020B0502040204020203" pitchFamily="34" charset="0"/>
                  <a:ea typeface="Calibri"/>
                  <a:cs typeface="Segoe UI" panose="020B0502040204020203" pitchFamily="34" charset="0"/>
                  <a:sym typeface="Calibri"/>
                </a:rPr>
                <a:t>Recording &amp; Updating</a:t>
              </a:r>
              <a:endParaRPr sz="500" dirty="0">
                <a:latin typeface="Segoe UI" panose="020B0502040204020203" pitchFamily="34" charset="0"/>
                <a:cs typeface="Segoe UI" panose="020B0502040204020203" pitchFamily="34" charset="0"/>
              </a:endParaRPr>
            </a:p>
          </p:txBody>
        </p:sp>
        <p:sp>
          <p:nvSpPr>
            <p:cNvPr id="52" name="Google Shape;306;p30">
              <a:extLst>
                <a:ext uri="{FF2B5EF4-FFF2-40B4-BE49-F238E27FC236}">
                  <a16:creationId xmlns:a16="http://schemas.microsoft.com/office/drawing/2014/main" id="{8343C90E-786B-4BE9-BFF9-C790D28890A3}"/>
                </a:ext>
              </a:extLst>
            </p:cNvPr>
            <p:cNvSpPr txBox="1"/>
            <p:nvPr/>
          </p:nvSpPr>
          <p:spPr>
            <a:xfrm>
              <a:off x="8135128" y="3453776"/>
              <a:ext cx="508717" cy="1015826"/>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2000" b="1" dirty="0">
                  <a:latin typeface="Segoe UI" panose="020B0502040204020203" pitchFamily="34" charset="0"/>
                  <a:ea typeface="Calibri"/>
                  <a:cs typeface="Segoe UI" panose="020B0502040204020203" pitchFamily="34" charset="0"/>
                  <a:sym typeface="Calibri"/>
                </a:rPr>
                <a:t>2</a:t>
              </a:r>
              <a:endParaRPr sz="500" dirty="0">
                <a:latin typeface="Segoe UI" panose="020B0502040204020203" pitchFamily="34" charset="0"/>
                <a:cs typeface="Segoe UI" panose="020B0502040204020203" pitchFamily="34" charset="0"/>
              </a:endParaRPr>
            </a:p>
          </p:txBody>
        </p:sp>
      </p:grpSp>
      <p:sp>
        <p:nvSpPr>
          <p:cNvPr id="74" name="Google Shape;307;p30">
            <a:extLst>
              <a:ext uri="{FF2B5EF4-FFF2-40B4-BE49-F238E27FC236}">
                <a16:creationId xmlns:a16="http://schemas.microsoft.com/office/drawing/2014/main" id="{E5481C50-CD06-4A9B-8667-FE72E61D0211}"/>
              </a:ext>
            </a:extLst>
          </p:cNvPr>
          <p:cNvSpPr txBox="1"/>
          <p:nvPr/>
        </p:nvSpPr>
        <p:spPr>
          <a:xfrm>
            <a:off x="3118614" y="1715396"/>
            <a:ext cx="1377645" cy="1033087"/>
          </a:xfrm>
          <a:prstGeom prst="rect">
            <a:avLst/>
          </a:prstGeom>
          <a:noFill/>
          <a:ln>
            <a:noFill/>
          </a:ln>
        </p:spPr>
        <p:txBody>
          <a:bodyPr spcFirstLastPara="1" wrap="square" lIns="68575" tIns="34275" rIns="68575" bIns="34275" anchor="t" anchorCtr="0">
            <a:noAutofit/>
          </a:bodyPr>
          <a:lstStyle/>
          <a:p>
            <a:pPr marL="0" marR="0" lvl="0" indent="0" rtl="0">
              <a:spcBef>
                <a:spcPts val="0"/>
              </a:spcBef>
              <a:spcAft>
                <a:spcPts val="0"/>
              </a:spcAft>
              <a:buNone/>
            </a:pPr>
            <a:r>
              <a:rPr lang="en" sz="600" dirty="0">
                <a:latin typeface="Segoe UI" panose="020B0502040204020203" pitchFamily="34" charset="0"/>
                <a:ea typeface="PT Sans"/>
                <a:cs typeface="Segoe UI" panose="020B0502040204020203" pitchFamily="34" charset="0"/>
                <a:sym typeface="PT Sans"/>
              </a:rPr>
              <a:t>News, Social Media, NDMOs &amp; Reports from disaster related agencies, Reports from Humanitarian and Developmental Organisation Partners, Scientific Papers</a:t>
            </a:r>
            <a:endParaRPr sz="600" dirty="0">
              <a:latin typeface="Segoe UI" panose="020B0502040204020203" pitchFamily="34" charset="0"/>
              <a:cs typeface="Segoe UI" panose="020B0502040204020203" pitchFamily="34" charset="0"/>
            </a:endParaRPr>
          </a:p>
        </p:txBody>
      </p:sp>
      <p:sp>
        <p:nvSpPr>
          <p:cNvPr id="75" name="Google Shape;308;p30">
            <a:extLst>
              <a:ext uri="{FF2B5EF4-FFF2-40B4-BE49-F238E27FC236}">
                <a16:creationId xmlns:a16="http://schemas.microsoft.com/office/drawing/2014/main" id="{84E5986B-66CC-42DB-84FE-A68A5567BF5C}"/>
              </a:ext>
            </a:extLst>
          </p:cNvPr>
          <p:cNvSpPr txBox="1"/>
          <p:nvPr/>
        </p:nvSpPr>
        <p:spPr>
          <a:xfrm>
            <a:off x="3042528" y="3483207"/>
            <a:ext cx="1442448" cy="699147"/>
          </a:xfrm>
          <a:prstGeom prst="rect">
            <a:avLst/>
          </a:prstGeom>
          <a:noFill/>
          <a:ln>
            <a:noFill/>
          </a:ln>
        </p:spPr>
        <p:txBody>
          <a:bodyPr spcFirstLastPara="1" wrap="square" lIns="68575" tIns="34275" rIns="68575" bIns="34275" anchor="t" anchorCtr="0">
            <a:noAutofit/>
          </a:bodyPr>
          <a:lstStyle/>
          <a:p>
            <a:pPr marR="0" lvl="0" algn="l" rtl="0">
              <a:spcBef>
                <a:spcPts val="0"/>
              </a:spcBef>
              <a:spcAft>
                <a:spcPts val="0"/>
              </a:spcAft>
              <a:buSzPts val="1400"/>
            </a:pPr>
            <a:r>
              <a:rPr lang="en" sz="600" dirty="0">
                <a:latin typeface="Segoe UI" panose="020B0502040204020203" pitchFamily="34" charset="0"/>
                <a:ea typeface="PT Sans"/>
                <a:cs typeface="Segoe UI" panose="020B0502040204020203" pitchFamily="34" charset="0"/>
                <a:sym typeface="PT Sans"/>
              </a:rPr>
              <a:t>- ASEAN Disaster Information    Network (ADINet)</a:t>
            </a:r>
            <a:endParaRPr sz="600" dirty="0">
              <a:latin typeface="Segoe UI" panose="020B0502040204020203" pitchFamily="34" charset="0"/>
              <a:cs typeface="Segoe UI" panose="020B0502040204020203" pitchFamily="34" charset="0"/>
            </a:endParaRPr>
          </a:p>
          <a:p>
            <a:pPr marR="0" lvl="0" algn="l" rtl="0">
              <a:spcBef>
                <a:spcPts val="0"/>
              </a:spcBef>
              <a:spcAft>
                <a:spcPts val="0"/>
              </a:spcAft>
              <a:buSzPts val="1400"/>
            </a:pPr>
            <a:r>
              <a:rPr lang="en" sz="600" dirty="0">
                <a:latin typeface="Segoe UI" panose="020B0502040204020203" pitchFamily="34" charset="0"/>
                <a:ea typeface="PT Sans"/>
                <a:cs typeface="Segoe UI" panose="020B0502040204020203" pitchFamily="34" charset="0"/>
                <a:sym typeface="PT Sans"/>
              </a:rPr>
              <a:t>- ASEAN Disaster Monitoring and Response System (DMRS)</a:t>
            </a:r>
            <a:endParaRPr sz="600" u="sng" dirty="0">
              <a:latin typeface="Segoe UI" panose="020B0502040204020203" pitchFamily="34" charset="0"/>
              <a:ea typeface="PT Sans"/>
              <a:cs typeface="Segoe UI" panose="020B0502040204020203" pitchFamily="34" charset="0"/>
              <a:sym typeface="PT Sans"/>
            </a:endParaRPr>
          </a:p>
        </p:txBody>
      </p:sp>
      <p:sp>
        <p:nvSpPr>
          <p:cNvPr id="76" name="Google Shape;309;p30">
            <a:extLst>
              <a:ext uri="{FF2B5EF4-FFF2-40B4-BE49-F238E27FC236}">
                <a16:creationId xmlns:a16="http://schemas.microsoft.com/office/drawing/2014/main" id="{BBDA4166-1CFA-406A-9F22-8D491F202E00}"/>
              </a:ext>
            </a:extLst>
          </p:cNvPr>
          <p:cNvSpPr txBox="1"/>
          <p:nvPr/>
        </p:nvSpPr>
        <p:spPr>
          <a:xfrm>
            <a:off x="104158" y="3537011"/>
            <a:ext cx="741154" cy="380611"/>
          </a:xfrm>
          <a:prstGeom prst="rect">
            <a:avLst/>
          </a:prstGeom>
          <a:noFill/>
          <a:ln>
            <a:noFill/>
          </a:ln>
        </p:spPr>
        <p:txBody>
          <a:bodyPr spcFirstLastPara="1" wrap="square" lIns="68575" tIns="34275" rIns="68575" bIns="34275" anchor="t" anchorCtr="0">
            <a:noAutofit/>
          </a:bodyPr>
          <a:lstStyle/>
          <a:p>
            <a:pPr marR="0" lvl="0" algn="r" rtl="0">
              <a:spcBef>
                <a:spcPts val="0"/>
              </a:spcBef>
              <a:spcAft>
                <a:spcPts val="0"/>
              </a:spcAft>
              <a:buSzPts val="1400"/>
            </a:pPr>
            <a:r>
              <a:rPr lang="en" sz="600" dirty="0">
                <a:latin typeface="Segoe UI" panose="020B0502040204020203" pitchFamily="34" charset="0"/>
                <a:ea typeface="PT Sans"/>
                <a:cs typeface="Segoe UI" panose="020B0502040204020203" pitchFamily="34" charset="0"/>
                <a:sym typeface="PT Sans"/>
              </a:rPr>
              <a:t>Flash/Situation Updates -</a:t>
            </a:r>
            <a:endParaRPr sz="600" dirty="0">
              <a:latin typeface="Segoe UI" panose="020B0502040204020203" pitchFamily="34" charset="0"/>
              <a:cs typeface="Segoe UI" panose="020B0502040204020203" pitchFamily="34" charset="0"/>
            </a:endParaRPr>
          </a:p>
          <a:p>
            <a:pPr marR="0" lvl="0" algn="r" rtl="0">
              <a:spcBef>
                <a:spcPts val="0"/>
              </a:spcBef>
              <a:spcAft>
                <a:spcPts val="0"/>
              </a:spcAft>
              <a:buSzPts val="1400"/>
            </a:pPr>
            <a:r>
              <a:rPr lang="en" sz="600" dirty="0">
                <a:latin typeface="Segoe UI" panose="020B0502040204020203" pitchFamily="34" charset="0"/>
                <a:ea typeface="PT Sans"/>
                <a:cs typeface="Segoe UI" panose="020B0502040204020203" pitchFamily="34" charset="0"/>
                <a:sym typeface="PT Sans"/>
              </a:rPr>
              <a:t>Flash Alerts -</a:t>
            </a:r>
            <a:endParaRPr sz="600" dirty="0">
              <a:latin typeface="Segoe UI" panose="020B0502040204020203" pitchFamily="34" charset="0"/>
              <a:cs typeface="Segoe UI" panose="020B0502040204020203" pitchFamily="34" charset="0"/>
            </a:endParaRPr>
          </a:p>
        </p:txBody>
      </p:sp>
      <p:sp>
        <p:nvSpPr>
          <p:cNvPr id="77" name="Google Shape;310;p30">
            <a:extLst>
              <a:ext uri="{FF2B5EF4-FFF2-40B4-BE49-F238E27FC236}">
                <a16:creationId xmlns:a16="http://schemas.microsoft.com/office/drawing/2014/main" id="{A5506024-3571-4E57-8F86-F26A15BB41A7}"/>
              </a:ext>
            </a:extLst>
          </p:cNvPr>
          <p:cNvSpPr txBox="1"/>
          <p:nvPr/>
        </p:nvSpPr>
        <p:spPr>
          <a:xfrm>
            <a:off x="2023" y="1790887"/>
            <a:ext cx="933031" cy="543730"/>
          </a:xfrm>
          <a:prstGeom prst="rect">
            <a:avLst/>
          </a:prstGeom>
          <a:noFill/>
          <a:ln>
            <a:noFill/>
          </a:ln>
        </p:spPr>
        <p:txBody>
          <a:bodyPr spcFirstLastPara="1" wrap="square" lIns="68575" tIns="34275" rIns="68575" bIns="34275" anchor="t" anchorCtr="0">
            <a:noAutofit/>
          </a:bodyPr>
          <a:lstStyle/>
          <a:p>
            <a:pPr marR="0" lvl="0" algn="r" rtl="0">
              <a:spcBef>
                <a:spcPts val="0"/>
              </a:spcBef>
              <a:spcAft>
                <a:spcPts val="0"/>
              </a:spcAft>
              <a:buSzPts val="1400"/>
            </a:pPr>
            <a:r>
              <a:rPr lang="en-US" sz="600" dirty="0">
                <a:latin typeface="Segoe UI" panose="020B0502040204020203" pitchFamily="34" charset="0"/>
                <a:cs typeface="Segoe UI" panose="020B0502040204020203" pitchFamily="34" charset="0"/>
              </a:rPr>
              <a:t>ARMOR Publication -</a:t>
            </a:r>
          </a:p>
          <a:p>
            <a:pPr marR="0" lvl="0" algn="r" rtl="0">
              <a:spcBef>
                <a:spcPts val="0"/>
              </a:spcBef>
              <a:spcAft>
                <a:spcPts val="0"/>
              </a:spcAft>
              <a:buSzPts val="1400"/>
            </a:pPr>
            <a:r>
              <a:rPr lang="en-US" sz="600" dirty="0">
                <a:latin typeface="Segoe UI" panose="020B0502040204020203" pitchFamily="34" charset="0"/>
                <a:cs typeface="Segoe UI" panose="020B0502040204020203" pitchFamily="34" charset="0"/>
              </a:rPr>
              <a:t>ASDMP Repository- </a:t>
            </a:r>
          </a:p>
        </p:txBody>
      </p:sp>
      <p:sp>
        <p:nvSpPr>
          <p:cNvPr id="84" name="Freeform: Shape 83">
            <a:extLst>
              <a:ext uri="{FF2B5EF4-FFF2-40B4-BE49-F238E27FC236}">
                <a16:creationId xmlns:a16="http://schemas.microsoft.com/office/drawing/2014/main" id="{32715A82-B84F-433D-B22F-6AEBAC30A739}"/>
              </a:ext>
            </a:extLst>
          </p:cNvPr>
          <p:cNvSpPr/>
          <p:nvPr/>
        </p:nvSpPr>
        <p:spPr>
          <a:xfrm>
            <a:off x="-543695" y="1205610"/>
            <a:ext cx="509168" cy="528684"/>
          </a:xfrm>
          <a:custGeom>
            <a:avLst/>
            <a:gdLst>
              <a:gd name="connsiteX0" fmla="*/ 0 w 673334"/>
              <a:gd name="connsiteY0" fmla="*/ 0 h 673334"/>
              <a:gd name="connsiteX1" fmla="*/ 673334 w 673334"/>
              <a:gd name="connsiteY1" fmla="*/ 0 h 673334"/>
              <a:gd name="connsiteX2" fmla="*/ 673334 w 673334"/>
              <a:gd name="connsiteY2" fmla="*/ 673334 h 673334"/>
              <a:gd name="connsiteX3" fmla="*/ 0 w 673334"/>
              <a:gd name="connsiteY3" fmla="*/ 673334 h 673334"/>
              <a:gd name="connsiteX4" fmla="*/ 0 w 673334"/>
              <a:gd name="connsiteY4" fmla="*/ 0 h 67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34" h="673334">
                <a:moveTo>
                  <a:pt x="0" y="0"/>
                </a:moveTo>
                <a:lnTo>
                  <a:pt x="673334" y="0"/>
                </a:lnTo>
                <a:lnTo>
                  <a:pt x="673334" y="673334"/>
                </a:lnTo>
                <a:lnTo>
                  <a:pt x="0" y="6733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ID" sz="1400" kern="1200"/>
          </a:p>
        </p:txBody>
      </p:sp>
      <p:sp>
        <p:nvSpPr>
          <p:cNvPr id="86" name="Freeform: Shape 85">
            <a:extLst>
              <a:ext uri="{FF2B5EF4-FFF2-40B4-BE49-F238E27FC236}">
                <a16:creationId xmlns:a16="http://schemas.microsoft.com/office/drawing/2014/main" id="{5946FE1E-A0A9-4815-BE96-FC2D30582AA8}"/>
              </a:ext>
            </a:extLst>
          </p:cNvPr>
          <p:cNvSpPr/>
          <p:nvPr/>
        </p:nvSpPr>
        <p:spPr>
          <a:xfrm>
            <a:off x="-235908" y="2189188"/>
            <a:ext cx="509168" cy="528684"/>
          </a:xfrm>
          <a:custGeom>
            <a:avLst/>
            <a:gdLst>
              <a:gd name="connsiteX0" fmla="*/ 0 w 673334"/>
              <a:gd name="connsiteY0" fmla="*/ 0 h 673334"/>
              <a:gd name="connsiteX1" fmla="*/ 673334 w 673334"/>
              <a:gd name="connsiteY1" fmla="*/ 0 h 673334"/>
              <a:gd name="connsiteX2" fmla="*/ 673334 w 673334"/>
              <a:gd name="connsiteY2" fmla="*/ 673334 h 673334"/>
              <a:gd name="connsiteX3" fmla="*/ 0 w 673334"/>
              <a:gd name="connsiteY3" fmla="*/ 673334 h 673334"/>
              <a:gd name="connsiteX4" fmla="*/ 0 w 673334"/>
              <a:gd name="connsiteY4" fmla="*/ 0 h 67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34" h="673334">
                <a:moveTo>
                  <a:pt x="0" y="0"/>
                </a:moveTo>
                <a:lnTo>
                  <a:pt x="673334" y="0"/>
                </a:lnTo>
                <a:lnTo>
                  <a:pt x="673334" y="673334"/>
                </a:lnTo>
                <a:lnTo>
                  <a:pt x="0" y="6733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ID" sz="1400" kern="1200"/>
          </a:p>
        </p:txBody>
      </p:sp>
      <p:sp>
        <p:nvSpPr>
          <p:cNvPr id="88" name="Freeform: Shape 87">
            <a:extLst>
              <a:ext uri="{FF2B5EF4-FFF2-40B4-BE49-F238E27FC236}">
                <a16:creationId xmlns:a16="http://schemas.microsoft.com/office/drawing/2014/main" id="{510B0693-779B-4DD1-86D9-50470328DA7E}"/>
              </a:ext>
            </a:extLst>
          </p:cNvPr>
          <p:cNvSpPr/>
          <p:nvPr/>
        </p:nvSpPr>
        <p:spPr>
          <a:xfrm>
            <a:off x="498115" y="3577005"/>
            <a:ext cx="673334" cy="673334"/>
          </a:xfrm>
          <a:custGeom>
            <a:avLst/>
            <a:gdLst>
              <a:gd name="connsiteX0" fmla="*/ 0 w 673334"/>
              <a:gd name="connsiteY0" fmla="*/ 0 h 673334"/>
              <a:gd name="connsiteX1" fmla="*/ 673334 w 673334"/>
              <a:gd name="connsiteY1" fmla="*/ 0 h 673334"/>
              <a:gd name="connsiteX2" fmla="*/ 673334 w 673334"/>
              <a:gd name="connsiteY2" fmla="*/ 673334 h 673334"/>
              <a:gd name="connsiteX3" fmla="*/ 0 w 673334"/>
              <a:gd name="connsiteY3" fmla="*/ 673334 h 673334"/>
              <a:gd name="connsiteX4" fmla="*/ 0 w 673334"/>
              <a:gd name="connsiteY4" fmla="*/ 0 h 67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34" h="673334">
                <a:moveTo>
                  <a:pt x="0" y="0"/>
                </a:moveTo>
                <a:lnTo>
                  <a:pt x="673334" y="0"/>
                </a:lnTo>
                <a:lnTo>
                  <a:pt x="673334" y="673334"/>
                </a:lnTo>
                <a:lnTo>
                  <a:pt x="0" y="6733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ID" sz="2100" kern="1200"/>
          </a:p>
        </p:txBody>
      </p:sp>
      <p:sp>
        <p:nvSpPr>
          <p:cNvPr id="90" name="Freeform: Shape 89">
            <a:extLst>
              <a:ext uri="{FF2B5EF4-FFF2-40B4-BE49-F238E27FC236}">
                <a16:creationId xmlns:a16="http://schemas.microsoft.com/office/drawing/2014/main" id="{8AE34675-0B7D-4A1D-83F4-E66F6204CC43}"/>
              </a:ext>
            </a:extLst>
          </p:cNvPr>
          <p:cNvSpPr/>
          <p:nvPr/>
        </p:nvSpPr>
        <p:spPr>
          <a:xfrm>
            <a:off x="-567486" y="2802801"/>
            <a:ext cx="673334" cy="673334"/>
          </a:xfrm>
          <a:custGeom>
            <a:avLst/>
            <a:gdLst>
              <a:gd name="connsiteX0" fmla="*/ 0 w 673334"/>
              <a:gd name="connsiteY0" fmla="*/ 0 h 673334"/>
              <a:gd name="connsiteX1" fmla="*/ 673334 w 673334"/>
              <a:gd name="connsiteY1" fmla="*/ 0 h 673334"/>
              <a:gd name="connsiteX2" fmla="*/ 673334 w 673334"/>
              <a:gd name="connsiteY2" fmla="*/ 673334 h 673334"/>
              <a:gd name="connsiteX3" fmla="*/ 0 w 673334"/>
              <a:gd name="connsiteY3" fmla="*/ 673334 h 673334"/>
              <a:gd name="connsiteX4" fmla="*/ 0 w 673334"/>
              <a:gd name="connsiteY4" fmla="*/ 0 h 67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34" h="673334">
                <a:moveTo>
                  <a:pt x="0" y="0"/>
                </a:moveTo>
                <a:lnTo>
                  <a:pt x="673334" y="0"/>
                </a:lnTo>
                <a:lnTo>
                  <a:pt x="673334" y="673334"/>
                </a:lnTo>
                <a:lnTo>
                  <a:pt x="0" y="6733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ID" sz="2100" kern="1200"/>
          </a:p>
        </p:txBody>
      </p:sp>
      <p:sp>
        <p:nvSpPr>
          <p:cNvPr id="104" name="Freeform: Shape 103">
            <a:extLst>
              <a:ext uri="{FF2B5EF4-FFF2-40B4-BE49-F238E27FC236}">
                <a16:creationId xmlns:a16="http://schemas.microsoft.com/office/drawing/2014/main" id="{29460BC5-96B8-4173-B6C9-90FE49099490}"/>
              </a:ext>
            </a:extLst>
          </p:cNvPr>
          <p:cNvSpPr/>
          <p:nvPr/>
        </p:nvSpPr>
        <p:spPr>
          <a:xfrm>
            <a:off x="3892272" y="1314428"/>
            <a:ext cx="509168" cy="528684"/>
          </a:xfrm>
          <a:custGeom>
            <a:avLst/>
            <a:gdLst>
              <a:gd name="connsiteX0" fmla="*/ 0 w 673334"/>
              <a:gd name="connsiteY0" fmla="*/ 0 h 673334"/>
              <a:gd name="connsiteX1" fmla="*/ 673334 w 673334"/>
              <a:gd name="connsiteY1" fmla="*/ 0 h 673334"/>
              <a:gd name="connsiteX2" fmla="*/ 673334 w 673334"/>
              <a:gd name="connsiteY2" fmla="*/ 673334 h 673334"/>
              <a:gd name="connsiteX3" fmla="*/ 0 w 673334"/>
              <a:gd name="connsiteY3" fmla="*/ 673334 h 673334"/>
              <a:gd name="connsiteX4" fmla="*/ 0 w 673334"/>
              <a:gd name="connsiteY4" fmla="*/ 0 h 67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34" h="673334">
                <a:moveTo>
                  <a:pt x="0" y="0"/>
                </a:moveTo>
                <a:lnTo>
                  <a:pt x="673334" y="0"/>
                </a:lnTo>
                <a:lnTo>
                  <a:pt x="673334" y="673334"/>
                </a:lnTo>
                <a:lnTo>
                  <a:pt x="0" y="6733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ID" sz="1400" kern="1200"/>
          </a:p>
        </p:txBody>
      </p:sp>
      <p:cxnSp>
        <p:nvCxnSpPr>
          <p:cNvPr id="135" name="Straight Connector 134">
            <a:extLst>
              <a:ext uri="{FF2B5EF4-FFF2-40B4-BE49-F238E27FC236}">
                <a16:creationId xmlns:a16="http://schemas.microsoft.com/office/drawing/2014/main" id="{A3D1037C-9DF6-43AD-9AFE-19AA7568D3EC}"/>
              </a:ext>
            </a:extLst>
          </p:cNvPr>
          <p:cNvCxnSpPr/>
          <p:nvPr/>
        </p:nvCxnSpPr>
        <p:spPr>
          <a:xfrm>
            <a:off x="4496259" y="0"/>
            <a:ext cx="16653" cy="5044440"/>
          </a:xfrm>
          <a:prstGeom prst="line">
            <a:avLst/>
          </a:prstGeom>
        </p:spPr>
        <p:style>
          <a:lnRef idx="2">
            <a:schemeClr val="accent1"/>
          </a:lnRef>
          <a:fillRef idx="0">
            <a:schemeClr val="accent1"/>
          </a:fillRef>
          <a:effectRef idx="1">
            <a:schemeClr val="accent1"/>
          </a:effectRef>
          <a:fontRef idx="minor">
            <a:schemeClr val="tx1"/>
          </a:fontRef>
        </p:style>
      </p:cxnSp>
      <p:grpSp>
        <p:nvGrpSpPr>
          <p:cNvPr id="153" name="Group 152">
            <a:extLst>
              <a:ext uri="{FF2B5EF4-FFF2-40B4-BE49-F238E27FC236}">
                <a16:creationId xmlns:a16="http://schemas.microsoft.com/office/drawing/2014/main" id="{A2D178B7-F964-4AA8-BA6D-4E5A89061A76}"/>
              </a:ext>
            </a:extLst>
          </p:cNvPr>
          <p:cNvGrpSpPr/>
          <p:nvPr/>
        </p:nvGrpSpPr>
        <p:grpSpPr>
          <a:xfrm>
            <a:off x="821165" y="579484"/>
            <a:ext cx="8176107" cy="3521021"/>
            <a:chOff x="814388" y="406453"/>
            <a:chExt cx="8176107" cy="3521021"/>
          </a:xfrm>
        </p:grpSpPr>
        <p:grpSp>
          <p:nvGrpSpPr>
            <p:cNvPr id="141" name="Group 140">
              <a:extLst>
                <a:ext uri="{FF2B5EF4-FFF2-40B4-BE49-F238E27FC236}">
                  <a16:creationId xmlns:a16="http://schemas.microsoft.com/office/drawing/2014/main" id="{62B9DAC5-6FDF-41DF-A708-CEBA217BA01B}"/>
                </a:ext>
              </a:extLst>
            </p:cNvPr>
            <p:cNvGrpSpPr/>
            <p:nvPr/>
          </p:nvGrpSpPr>
          <p:grpSpPr>
            <a:xfrm>
              <a:off x="5621101" y="1502939"/>
              <a:ext cx="1785849" cy="1789012"/>
              <a:chOff x="5300750" y="3560228"/>
              <a:chExt cx="1785849" cy="1789012"/>
            </a:xfrm>
          </p:grpSpPr>
          <p:sp>
            <p:nvSpPr>
              <p:cNvPr id="138" name="Google Shape;275;p30">
                <a:extLst>
                  <a:ext uri="{FF2B5EF4-FFF2-40B4-BE49-F238E27FC236}">
                    <a16:creationId xmlns:a16="http://schemas.microsoft.com/office/drawing/2014/main" id="{BBEFB5C8-C203-4909-947F-8C0DAF49CE87}"/>
                  </a:ext>
                </a:extLst>
              </p:cNvPr>
              <p:cNvSpPr/>
              <p:nvPr/>
            </p:nvSpPr>
            <p:spPr>
              <a:xfrm>
                <a:off x="5427230" y="3687590"/>
                <a:ext cx="1494407" cy="1538077"/>
              </a:xfrm>
              <a:prstGeom prst="ellipse">
                <a:avLst/>
              </a:prstGeom>
              <a:solidFill>
                <a:srgbClr val="385623"/>
              </a:solidFill>
              <a:ln w="254000" cap="flat" cmpd="sng">
                <a:solidFill>
                  <a:schemeClr val="accent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000" dirty="0">
                  <a:latin typeface="Segoe UI" panose="020B0502040204020203" pitchFamily="34" charset="0"/>
                  <a:ea typeface="Calibri"/>
                  <a:cs typeface="Segoe UI" panose="020B0502040204020203" pitchFamily="34" charset="0"/>
                  <a:sym typeface="Calibri"/>
                </a:endParaRPr>
              </a:p>
            </p:txBody>
          </p:sp>
          <p:sp>
            <p:nvSpPr>
              <p:cNvPr id="139" name="Oval 138">
                <a:extLst>
                  <a:ext uri="{FF2B5EF4-FFF2-40B4-BE49-F238E27FC236}">
                    <a16:creationId xmlns:a16="http://schemas.microsoft.com/office/drawing/2014/main" id="{3262EABD-9DEB-45FA-8821-6CA1E1A28026}"/>
                  </a:ext>
                </a:extLst>
              </p:cNvPr>
              <p:cNvSpPr/>
              <p:nvPr/>
            </p:nvSpPr>
            <p:spPr>
              <a:xfrm>
                <a:off x="5300750" y="3560228"/>
                <a:ext cx="1785849" cy="178901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D" dirty="0"/>
              </a:p>
            </p:txBody>
          </p:sp>
          <p:sp>
            <p:nvSpPr>
              <p:cNvPr id="140" name="Oval 139">
                <a:extLst>
                  <a:ext uri="{FF2B5EF4-FFF2-40B4-BE49-F238E27FC236}">
                    <a16:creationId xmlns:a16="http://schemas.microsoft.com/office/drawing/2014/main" id="{BC5FA191-ABC6-4D4F-957A-F0EC9B42530C}"/>
                  </a:ext>
                </a:extLst>
              </p:cNvPr>
              <p:cNvSpPr/>
              <p:nvPr/>
            </p:nvSpPr>
            <p:spPr>
              <a:xfrm>
                <a:off x="5560113" y="3847273"/>
                <a:ext cx="1260070" cy="123275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D" dirty="0"/>
              </a:p>
            </p:txBody>
          </p:sp>
        </p:grpSp>
        <p:grpSp>
          <p:nvGrpSpPr>
            <p:cNvPr id="143" name="Group 142">
              <a:extLst>
                <a:ext uri="{FF2B5EF4-FFF2-40B4-BE49-F238E27FC236}">
                  <a16:creationId xmlns:a16="http://schemas.microsoft.com/office/drawing/2014/main" id="{C0CE9C88-B71E-42C3-8E5E-B4246CD5BCD8}"/>
                </a:ext>
              </a:extLst>
            </p:cNvPr>
            <p:cNvGrpSpPr/>
            <p:nvPr/>
          </p:nvGrpSpPr>
          <p:grpSpPr>
            <a:xfrm>
              <a:off x="5098386" y="1020327"/>
              <a:ext cx="2828095" cy="2828095"/>
              <a:chOff x="5098386" y="1020327"/>
              <a:chExt cx="2828095" cy="2828095"/>
            </a:xfrm>
          </p:grpSpPr>
          <p:sp>
            <p:nvSpPr>
              <p:cNvPr id="144" name="Freeform: Shape 143">
                <a:extLst>
                  <a:ext uri="{FF2B5EF4-FFF2-40B4-BE49-F238E27FC236}">
                    <a16:creationId xmlns:a16="http://schemas.microsoft.com/office/drawing/2014/main" id="{2F4C5E66-44C1-45A3-A5DB-EA235B7A1008}"/>
                  </a:ext>
                </a:extLst>
              </p:cNvPr>
              <p:cNvSpPr/>
              <p:nvPr/>
            </p:nvSpPr>
            <p:spPr>
              <a:xfrm>
                <a:off x="6862326" y="1083536"/>
                <a:ext cx="1000945" cy="1000945"/>
              </a:xfrm>
              <a:custGeom>
                <a:avLst/>
                <a:gdLst>
                  <a:gd name="connsiteX0" fmla="*/ 0 w 1000945"/>
                  <a:gd name="connsiteY0" fmla="*/ 0 h 1000945"/>
                  <a:gd name="connsiteX1" fmla="*/ 1000945 w 1000945"/>
                  <a:gd name="connsiteY1" fmla="*/ 0 h 1000945"/>
                  <a:gd name="connsiteX2" fmla="*/ 1000945 w 1000945"/>
                  <a:gd name="connsiteY2" fmla="*/ 1000945 h 1000945"/>
                  <a:gd name="connsiteX3" fmla="*/ 0 w 1000945"/>
                  <a:gd name="connsiteY3" fmla="*/ 1000945 h 1000945"/>
                  <a:gd name="connsiteX4" fmla="*/ 0 w 1000945"/>
                  <a:gd name="connsiteY4" fmla="*/ 0 h 1000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45" h="1000945">
                    <a:moveTo>
                      <a:pt x="0" y="0"/>
                    </a:moveTo>
                    <a:lnTo>
                      <a:pt x="1000945" y="0"/>
                    </a:lnTo>
                    <a:lnTo>
                      <a:pt x="1000945" y="1000945"/>
                    </a:lnTo>
                    <a:lnTo>
                      <a:pt x="0" y="10009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ID" sz="3100" kern="1200">
                  <a:solidFill>
                    <a:schemeClr val="bg1"/>
                  </a:solidFill>
                </a:endParaRPr>
              </a:p>
            </p:txBody>
          </p:sp>
          <p:sp>
            <p:nvSpPr>
              <p:cNvPr id="145" name="Arrow: Circular 144">
                <a:extLst>
                  <a:ext uri="{FF2B5EF4-FFF2-40B4-BE49-F238E27FC236}">
                    <a16:creationId xmlns:a16="http://schemas.microsoft.com/office/drawing/2014/main" id="{A9296AF2-0E4F-49B9-952F-2D7D2CDC36D6}"/>
                  </a:ext>
                </a:extLst>
              </p:cNvPr>
              <p:cNvSpPr/>
              <p:nvPr/>
            </p:nvSpPr>
            <p:spPr>
              <a:xfrm>
                <a:off x="5098386" y="1020327"/>
                <a:ext cx="2828095" cy="2828095"/>
              </a:xfrm>
              <a:prstGeom prst="circularArrow">
                <a:avLst>
                  <a:gd name="adj1" fmla="val 6902"/>
                  <a:gd name="adj2" fmla="val 465317"/>
                  <a:gd name="adj3" fmla="val 549563"/>
                  <a:gd name="adj4" fmla="val 20585120"/>
                  <a:gd name="adj5" fmla="val 8052"/>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6" name="Freeform: Shape 145">
                <a:extLst>
                  <a:ext uri="{FF2B5EF4-FFF2-40B4-BE49-F238E27FC236}">
                    <a16:creationId xmlns:a16="http://schemas.microsoft.com/office/drawing/2014/main" id="{CAD4E7DE-4E6F-4A7E-AB97-BAB411E530D9}"/>
                  </a:ext>
                </a:extLst>
              </p:cNvPr>
              <p:cNvSpPr/>
              <p:nvPr/>
            </p:nvSpPr>
            <p:spPr>
              <a:xfrm>
                <a:off x="6862326" y="2784266"/>
                <a:ext cx="1000945" cy="1000945"/>
              </a:xfrm>
              <a:custGeom>
                <a:avLst/>
                <a:gdLst>
                  <a:gd name="connsiteX0" fmla="*/ 0 w 1000945"/>
                  <a:gd name="connsiteY0" fmla="*/ 0 h 1000945"/>
                  <a:gd name="connsiteX1" fmla="*/ 1000945 w 1000945"/>
                  <a:gd name="connsiteY1" fmla="*/ 0 h 1000945"/>
                  <a:gd name="connsiteX2" fmla="*/ 1000945 w 1000945"/>
                  <a:gd name="connsiteY2" fmla="*/ 1000945 h 1000945"/>
                  <a:gd name="connsiteX3" fmla="*/ 0 w 1000945"/>
                  <a:gd name="connsiteY3" fmla="*/ 1000945 h 1000945"/>
                  <a:gd name="connsiteX4" fmla="*/ 0 w 1000945"/>
                  <a:gd name="connsiteY4" fmla="*/ 0 h 1000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45" h="1000945">
                    <a:moveTo>
                      <a:pt x="0" y="0"/>
                    </a:moveTo>
                    <a:lnTo>
                      <a:pt x="1000945" y="0"/>
                    </a:lnTo>
                    <a:lnTo>
                      <a:pt x="1000945" y="1000945"/>
                    </a:lnTo>
                    <a:lnTo>
                      <a:pt x="0" y="10009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ID" sz="3100" kern="1200">
                  <a:solidFill>
                    <a:schemeClr val="bg1"/>
                  </a:solidFill>
                </a:endParaRPr>
              </a:p>
            </p:txBody>
          </p:sp>
          <p:sp>
            <p:nvSpPr>
              <p:cNvPr id="147" name="Arrow: Circular 146">
                <a:extLst>
                  <a:ext uri="{FF2B5EF4-FFF2-40B4-BE49-F238E27FC236}">
                    <a16:creationId xmlns:a16="http://schemas.microsoft.com/office/drawing/2014/main" id="{3B3C59D3-28DC-47D2-8E31-12D2D12A3D28}"/>
                  </a:ext>
                </a:extLst>
              </p:cNvPr>
              <p:cNvSpPr/>
              <p:nvPr/>
            </p:nvSpPr>
            <p:spPr>
              <a:xfrm>
                <a:off x="5098386" y="1020327"/>
                <a:ext cx="2828095" cy="2828095"/>
              </a:xfrm>
              <a:prstGeom prst="circularArrow">
                <a:avLst>
                  <a:gd name="adj1" fmla="val 6902"/>
                  <a:gd name="adj2" fmla="val 465317"/>
                  <a:gd name="adj3" fmla="val 5949563"/>
                  <a:gd name="adj4" fmla="val 4385120"/>
                  <a:gd name="adj5" fmla="val 8052"/>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8" name="Freeform: Shape 147">
                <a:extLst>
                  <a:ext uri="{FF2B5EF4-FFF2-40B4-BE49-F238E27FC236}">
                    <a16:creationId xmlns:a16="http://schemas.microsoft.com/office/drawing/2014/main" id="{0A35FE07-57AA-4A2D-8F5D-A6EA674CF487}"/>
                  </a:ext>
                </a:extLst>
              </p:cNvPr>
              <p:cNvSpPr/>
              <p:nvPr/>
            </p:nvSpPr>
            <p:spPr>
              <a:xfrm>
                <a:off x="5161596" y="2784266"/>
                <a:ext cx="1000945" cy="1000945"/>
              </a:xfrm>
              <a:custGeom>
                <a:avLst/>
                <a:gdLst>
                  <a:gd name="connsiteX0" fmla="*/ 0 w 1000945"/>
                  <a:gd name="connsiteY0" fmla="*/ 0 h 1000945"/>
                  <a:gd name="connsiteX1" fmla="*/ 1000945 w 1000945"/>
                  <a:gd name="connsiteY1" fmla="*/ 0 h 1000945"/>
                  <a:gd name="connsiteX2" fmla="*/ 1000945 w 1000945"/>
                  <a:gd name="connsiteY2" fmla="*/ 1000945 h 1000945"/>
                  <a:gd name="connsiteX3" fmla="*/ 0 w 1000945"/>
                  <a:gd name="connsiteY3" fmla="*/ 1000945 h 1000945"/>
                  <a:gd name="connsiteX4" fmla="*/ 0 w 1000945"/>
                  <a:gd name="connsiteY4" fmla="*/ 0 h 1000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45" h="1000945">
                    <a:moveTo>
                      <a:pt x="0" y="0"/>
                    </a:moveTo>
                    <a:lnTo>
                      <a:pt x="1000945" y="0"/>
                    </a:lnTo>
                    <a:lnTo>
                      <a:pt x="1000945" y="1000945"/>
                    </a:lnTo>
                    <a:lnTo>
                      <a:pt x="0" y="10009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ID" sz="3100" kern="1200" dirty="0">
                  <a:solidFill>
                    <a:schemeClr val="bg1"/>
                  </a:solidFill>
                </a:endParaRPr>
              </a:p>
            </p:txBody>
          </p:sp>
          <p:sp>
            <p:nvSpPr>
              <p:cNvPr id="149" name="Arrow: Circular 148">
                <a:extLst>
                  <a:ext uri="{FF2B5EF4-FFF2-40B4-BE49-F238E27FC236}">
                    <a16:creationId xmlns:a16="http://schemas.microsoft.com/office/drawing/2014/main" id="{6F520211-A22C-44A5-9798-059BD44237A0}"/>
                  </a:ext>
                </a:extLst>
              </p:cNvPr>
              <p:cNvSpPr/>
              <p:nvPr/>
            </p:nvSpPr>
            <p:spPr>
              <a:xfrm>
                <a:off x="5098386" y="1020327"/>
                <a:ext cx="2828095" cy="2828095"/>
              </a:xfrm>
              <a:prstGeom prst="circularArrow">
                <a:avLst>
                  <a:gd name="adj1" fmla="val 6902"/>
                  <a:gd name="adj2" fmla="val 465317"/>
                  <a:gd name="adj3" fmla="val 11349563"/>
                  <a:gd name="adj4" fmla="val 9785120"/>
                  <a:gd name="adj5" fmla="val 8052"/>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0" name="Freeform: Shape 149">
                <a:extLst>
                  <a:ext uri="{FF2B5EF4-FFF2-40B4-BE49-F238E27FC236}">
                    <a16:creationId xmlns:a16="http://schemas.microsoft.com/office/drawing/2014/main" id="{85E0B4C1-42F7-4526-B1C1-306EC6597228}"/>
                  </a:ext>
                </a:extLst>
              </p:cNvPr>
              <p:cNvSpPr/>
              <p:nvPr/>
            </p:nvSpPr>
            <p:spPr>
              <a:xfrm>
                <a:off x="5161596" y="1083536"/>
                <a:ext cx="1000945" cy="1000945"/>
              </a:xfrm>
              <a:custGeom>
                <a:avLst/>
                <a:gdLst>
                  <a:gd name="connsiteX0" fmla="*/ 0 w 1000945"/>
                  <a:gd name="connsiteY0" fmla="*/ 0 h 1000945"/>
                  <a:gd name="connsiteX1" fmla="*/ 1000945 w 1000945"/>
                  <a:gd name="connsiteY1" fmla="*/ 0 h 1000945"/>
                  <a:gd name="connsiteX2" fmla="*/ 1000945 w 1000945"/>
                  <a:gd name="connsiteY2" fmla="*/ 1000945 h 1000945"/>
                  <a:gd name="connsiteX3" fmla="*/ 0 w 1000945"/>
                  <a:gd name="connsiteY3" fmla="*/ 1000945 h 1000945"/>
                  <a:gd name="connsiteX4" fmla="*/ 0 w 1000945"/>
                  <a:gd name="connsiteY4" fmla="*/ 0 h 1000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45" h="1000945">
                    <a:moveTo>
                      <a:pt x="0" y="0"/>
                    </a:moveTo>
                    <a:lnTo>
                      <a:pt x="1000945" y="0"/>
                    </a:lnTo>
                    <a:lnTo>
                      <a:pt x="1000945" y="1000945"/>
                    </a:lnTo>
                    <a:lnTo>
                      <a:pt x="0" y="10009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ID" sz="3100" kern="1200" dirty="0">
                  <a:solidFill>
                    <a:schemeClr val="bg1"/>
                  </a:solidFill>
                </a:endParaRPr>
              </a:p>
            </p:txBody>
          </p:sp>
          <p:sp>
            <p:nvSpPr>
              <p:cNvPr id="151" name="Arrow: Circular 150">
                <a:extLst>
                  <a:ext uri="{FF2B5EF4-FFF2-40B4-BE49-F238E27FC236}">
                    <a16:creationId xmlns:a16="http://schemas.microsoft.com/office/drawing/2014/main" id="{31930097-A091-407F-991A-5C1B8DF5DBA9}"/>
                  </a:ext>
                </a:extLst>
              </p:cNvPr>
              <p:cNvSpPr/>
              <p:nvPr/>
            </p:nvSpPr>
            <p:spPr>
              <a:xfrm>
                <a:off x="5098386" y="1020327"/>
                <a:ext cx="2828095" cy="2828095"/>
              </a:xfrm>
              <a:prstGeom prst="circularArrow">
                <a:avLst>
                  <a:gd name="adj1" fmla="val 6902"/>
                  <a:gd name="adj2" fmla="val 465317"/>
                  <a:gd name="adj3" fmla="val 16749563"/>
                  <a:gd name="adj4" fmla="val 15185120"/>
                  <a:gd name="adj5" fmla="val 8052"/>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109" name="Google Shape;282;p30">
              <a:extLst>
                <a:ext uri="{FF2B5EF4-FFF2-40B4-BE49-F238E27FC236}">
                  <a16:creationId xmlns:a16="http://schemas.microsoft.com/office/drawing/2014/main" id="{1894D609-28A4-431B-A381-15BA48244BBC}"/>
                </a:ext>
              </a:extLst>
            </p:cNvPr>
            <p:cNvGrpSpPr/>
            <p:nvPr/>
          </p:nvGrpSpPr>
          <p:grpSpPr>
            <a:xfrm>
              <a:off x="4385967" y="2802801"/>
              <a:ext cx="1624352" cy="670319"/>
              <a:chOff x="4015506" y="5213434"/>
              <a:chExt cx="2657904" cy="1056346"/>
            </a:xfrm>
          </p:grpSpPr>
          <p:sp>
            <p:nvSpPr>
              <p:cNvPr id="129" name="Google Shape;283;p30">
                <a:extLst>
                  <a:ext uri="{FF2B5EF4-FFF2-40B4-BE49-F238E27FC236}">
                    <a16:creationId xmlns:a16="http://schemas.microsoft.com/office/drawing/2014/main" id="{2A300861-9708-436C-8482-FCA83D101CDA}"/>
                  </a:ext>
                </a:extLst>
              </p:cNvPr>
              <p:cNvSpPr/>
              <p:nvPr/>
            </p:nvSpPr>
            <p:spPr>
              <a:xfrm>
                <a:off x="5722469" y="5326099"/>
                <a:ext cx="950941" cy="942601"/>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sp>
            <p:nvSpPr>
              <p:cNvPr id="130" name="Google Shape;284;p30">
                <a:extLst>
                  <a:ext uri="{FF2B5EF4-FFF2-40B4-BE49-F238E27FC236}">
                    <a16:creationId xmlns:a16="http://schemas.microsoft.com/office/drawing/2014/main" id="{2ECDEBDB-7DBE-4A61-A681-AE8E2E7621F2}"/>
                  </a:ext>
                </a:extLst>
              </p:cNvPr>
              <p:cNvSpPr/>
              <p:nvPr/>
            </p:nvSpPr>
            <p:spPr>
              <a:xfrm rot="-8100000">
                <a:off x="5723294" y="5323009"/>
                <a:ext cx="942601" cy="950941"/>
              </a:xfrm>
              <a:prstGeom prst="chord">
                <a:avLst>
                  <a:gd name="adj1" fmla="val 5455190"/>
                  <a:gd name="adj2" fmla="val 16137455"/>
                </a:avLst>
              </a:prstGeom>
              <a:solidFill>
                <a:srgbClr val="D7621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pic>
            <p:nvPicPr>
              <p:cNvPr id="131" name="Google Shape;285;p30" descr="A picture containing clock, computer&#10;&#10;Description automatically generated">
                <a:extLst>
                  <a:ext uri="{FF2B5EF4-FFF2-40B4-BE49-F238E27FC236}">
                    <a16:creationId xmlns:a16="http://schemas.microsoft.com/office/drawing/2014/main" id="{0366C5DA-4FF8-48AA-8E30-59FDCFC4F2D9}"/>
                  </a:ext>
                </a:extLst>
              </p:cNvPr>
              <p:cNvPicPr preferRelativeResize="0"/>
              <p:nvPr/>
            </p:nvPicPr>
            <p:blipFill rotWithShape="1">
              <a:blip r:embed="rId9">
                <a:alphaModFix/>
              </a:blip>
              <a:srcRect/>
              <a:stretch/>
            </p:blipFill>
            <p:spPr>
              <a:xfrm>
                <a:off x="5838002" y="5478871"/>
                <a:ext cx="713185" cy="685911"/>
              </a:xfrm>
              <a:prstGeom prst="rect">
                <a:avLst/>
              </a:prstGeom>
              <a:noFill/>
              <a:ln>
                <a:noFill/>
              </a:ln>
            </p:spPr>
          </p:pic>
          <p:sp>
            <p:nvSpPr>
              <p:cNvPr id="132" name="Google Shape;286;p30">
                <a:extLst>
                  <a:ext uri="{FF2B5EF4-FFF2-40B4-BE49-F238E27FC236}">
                    <a16:creationId xmlns:a16="http://schemas.microsoft.com/office/drawing/2014/main" id="{CFC67A91-9236-44B4-9BC3-65726AAE3C16}"/>
                  </a:ext>
                </a:extLst>
              </p:cNvPr>
              <p:cNvSpPr txBox="1"/>
              <p:nvPr/>
            </p:nvSpPr>
            <p:spPr>
              <a:xfrm>
                <a:off x="5464953" y="5213434"/>
                <a:ext cx="508717" cy="1015827"/>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2000" b="1" dirty="0">
                    <a:latin typeface="Segoe UI" panose="020B0502040204020203" pitchFamily="34" charset="0"/>
                    <a:ea typeface="Calibri"/>
                    <a:cs typeface="Segoe UI" panose="020B0502040204020203" pitchFamily="34" charset="0"/>
                    <a:sym typeface="Calibri"/>
                  </a:rPr>
                  <a:t>3</a:t>
                </a:r>
                <a:endParaRPr sz="500" dirty="0">
                  <a:latin typeface="Segoe UI" panose="020B0502040204020203" pitchFamily="34" charset="0"/>
                  <a:cs typeface="Segoe UI" panose="020B0502040204020203" pitchFamily="34" charset="0"/>
                </a:endParaRPr>
              </a:p>
            </p:txBody>
          </p:sp>
          <p:sp>
            <p:nvSpPr>
              <p:cNvPr id="133" name="Google Shape;287;p30">
                <a:extLst>
                  <a:ext uri="{FF2B5EF4-FFF2-40B4-BE49-F238E27FC236}">
                    <a16:creationId xmlns:a16="http://schemas.microsoft.com/office/drawing/2014/main" id="{2AFC8090-B2BC-4C72-A47A-66BE65B39706}"/>
                  </a:ext>
                </a:extLst>
              </p:cNvPr>
              <p:cNvSpPr txBox="1"/>
              <p:nvPr/>
            </p:nvSpPr>
            <p:spPr>
              <a:xfrm>
                <a:off x="4015506" y="5381136"/>
                <a:ext cx="1579720" cy="708000"/>
              </a:xfrm>
              <a:prstGeom prst="rect">
                <a:avLst/>
              </a:prstGeom>
              <a:no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r" rtl="0">
                  <a:spcBef>
                    <a:spcPts val="0"/>
                  </a:spcBef>
                  <a:spcAft>
                    <a:spcPts val="0"/>
                  </a:spcAft>
                  <a:buNone/>
                </a:pPr>
                <a:r>
                  <a:rPr lang="en" sz="800" b="1" dirty="0">
                    <a:latin typeface="Segoe UI" panose="020B0502040204020203" pitchFamily="34" charset="0"/>
                    <a:ea typeface="Calibri"/>
                    <a:cs typeface="Segoe UI" panose="020B0502040204020203" pitchFamily="34" charset="0"/>
                    <a:sym typeface="Calibri"/>
                  </a:rPr>
                  <a:t>Updating and Notification</a:t>
                </a:r>
                <a:endParaRPr sz="500" dirty="0">
                  <a:latin typeface="Segoe UI" panose="020B0502040204020203" pitchFamily="34" charset="0"/>
                  <a:cs typeface="Segoe UI" panose="020B0502040204020203" pitchFamily="34" charset="0"/>
                </a:endParaRPr>
              </a:p>
            </p:txBody>
          </p:sp>
        </p:grpSp>
        <p:grpSp>
          <p:nvGrpSpPr>
            <p:cNvPr id="152" name="Group 151">
              <a:extLst>
                <a:ext uri="{FF2B5EF4-FFF2-40B4-BE49-F238E27FC236}">
                  <a16:creationId xmlns:a16="http://schemas.microsoft.com/office/drawing/2014/main" id="{DF0F10E5-DE86-4BFF-84DC-A785982AFFB2}"/>
                </a:ext>
              </a:extLst>
            </p:cNvPr>
            <p:cNvGrpSpPr/>
            <p:nvPr/>
          </p:nvGrpSpPr>
          <p:grpSpPr>
            <a:xfrm>
              <a:off x="6912813" y="2901248"/>
              <a:ext cx="582480" cy="603233"/>
              <a:chOff x="5287963" y="3961204"/>
              <a:chExt cx="582480" cy="603233"/>
            </a:xfrm>
          </p:grpSpPr>
          <p:sp>
            <p:nvSpPr>
              <p:cNvPr id="124" name="Google Shape;289;p30">
                <a:extLst>
                  <a:ext uri="{FF2B5EF4-FFF2-40B4-BE49-F238E27FC236}">
                    <a16:creationId xmlns:a16="http://schemas.microsoft.com/office/drawing/2014/main" id="{9819A0AD-2760-41E4-B713-EA886184C413}"/>
                  </a:ext>
                </a:extLst>
              </p:cNvPr>
              <p:cNvSpPr/>
              <p:nvPr/>
            </p:nvSpPr>
            <p:spPr>
              <a:xfrm>
                <a:off x="5289285" y="3961204"/>
                <a:ext cx="581158" cy="598141"/>
              </a:xfrm>
              <a:prstGeom prst="ellipse">
                <a:avLst/>
              </a:prstGeom>
              <a:ln/>
            </p:spPr>
            <p:style>
              <a:lnRef idx="1">
                <a:schemeClr val="accent2"/>
              </a:lnRef>
              <a:fillRef idx="2">
                <a:schemeClr val="accent2"/>
              </a:fillRef>
              <a:effectRef idx="1">
                <a:schemeClr val="accent2"/>
              </a:effectRef>
              <a:fontRef idx="minor">
                <a:schemeClr val="dk1"/>
              </a:fontRef>
            </p:style>
            <p:txBody>
              <a:bodyPr spcFirstLastPara="1" wrap="square" lIns="68575" tIns="34275" rIns="68575" bIns="34275" anchor="ctr" anchorCtr="0">
                <a:noAutofit/>
              </a:bodyPr>
              <a:lstStyle/>
              <a:p>
                <a:pPr marL="0" marR="0" lvl="0" indent="0" algn="ctr" rtl="0">
                  <a:spcBef>
                    <a:spcPts val="0"/>
                  </a:spcBef>
                  <a:spcAft>
                    <a:spcPts val="0"/>
                  </a:spcAft>
                  <a:buNone/>
                </a:pPr>
                <a:endParaRPr sz="1000" dirty="0">
                  <a:latin typeface="Segoe UI" panose="020B0502040204020203" pitchFamily="34" charset="0"/>
                  <a:ea typeface="Calibri"/>
                  <a:cs typeface="Segoe UI" panose="020B0502040204020203" pitchFamily="34" charset="0"/>
                  <a:sym typeface="Calibri"/>
                </a:endParaRPr>
              </a:p>
            </p:txBody>
          </p:sp>
          <p:sp>
            <p:nvSpPr>
              <p:cNvPr id="125" name="Google Shape;290;p30">
                <a:extLst>
                  <a:ext uri="{FF2B5EF4-FFF2-40B4-BE49-F238E27FC236}">
                    <a16:creationId xmlns:a16="http://schemas.microsoft.com/office/drawing/2014/main" id="{1C5B9F3B-497B-45D5-BC0C-1A356519672B}"/>
                  </a:ext>
                </a:extLst>
              </p:cNvPr>
              <p:cNvSpPr/>
              <p:nvPr/>
            </p:nvSpPr>
            <p:spPr>
              <a:xfrm rot="13500000">
                <a:off x="5279471" y="3974788"/>
                <a:ext cx="598141" cy="581158"/>
              </a:xfrm>
              <a:prstGeom prst="chord">
                <a:avLst>
                  <a:gd name="adj1" fmla="val 5455190"/>
                  <a:gd name="adj2" fmla="val 16137455"/>
                </a:avLst>
              </a:pr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ctr" anchorCtr="0">
                <a:noAutofit/>
              </a:bodyPr>
              <a:lstStyle/>
              <a:p>
                <a:pPr marL="0" marR="0" lvl="0" indent="0" algn="ctr" rtl="0">
                  <a:spcBef>
                    <a:spcPts val="0"/>
                  </a:spcBef>
                  <a:spcAft>
                    <a:spcPts val="0"/>
                  </a:spcAft>
                  <a:buNone/>
                </a:pPr>
                <a:endParaRPr sz="1000" dirty="0">
                  <a:latin typeface="Segoe UI" panose="020B0502040204020203" pitchFamily="34" charset="0"/>
                  <a:ea typeface="Calibri"/>
                  <a:cs typeface="Segoe UI" panose="020B0502040204020203" pitchFamily="34" charset="0"/>
                  <a:sym typeface="Calibri"/>
                </a:endParaRPr>
              </a:p>
            </p:txBody>
          </p:sp>
        </p:grpSp>
        <p:sp>
          <p:nvSpPr>
            <p:cNvPr id="128" name="Google Shape;293;p30">
              <a:extLst>
                <a:ext uri="{FF2B5EF4-FFF2-40B4-BE49-F238E27FC236}">
                  <a16:creationId xmlns:a16="http://schemas.microsoft.com/office/drawing/2014/main" id="{6F371993-7727-409F-92DE-3660240C1574}"/>
                </a:ext>
              </a:extLst>
            </p:cNvPr>
            <p:cNvSpPr txBox="1"/>
            <p:nvPr/>
          </p:nvSpPr>
          <p:spPr>
            <a:xfrm>
              <a:off x="4750618" y="1349774"/>
              <a:ext cx="965431" cy="253937"/>
            </a:xfrm>
            <a:prstGeom prst="rect">
              <a:avLst/>
            </a:prstGeom>
            <a:no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800" b="1" dirty="0">
                  <a:latin typeface="Segoe UI" panose="020B0502040204020203" pitchFamily="34" charset="0"/>
                  <a:cs typeface="Segoe UI" panose="020B0502040204020203" pitchFamily="34" charset="0"/>
                  <a:sym typeface="Calibri"/>
                </a:rPr>
                <a:t>Recording</a:t>
              </a:r>
              <a:endParaRPr sz="500" dirty="0">
                <a:latin typeface="Segoe UI" panose="020B0502040204020203" pitchFamily="34" charset="0"/>
                <a:cs typeface="Segoe UI" panose="020B0502040204020203" pitchFamily="34" charset="0"/>
              </a:endParaRPr>
            </a:p>
          </p:txBody>
        </p:sp>
        <p:grpSp>
          <p:nvGrpSpPr>
            <p:cNvPr id="111" name="Google Shape;294;p30">
              <a:extLst>
                <a:ext uri="{FF2B5EF4-FFF2-40B4-BE49-F238E27FC236}">
                  <a16:creationId xmlns:a16="http://schemas.microsoft.com/office/drawing/2014/main" id="{51214C0C-8DCF-4C37-91D8-69A35A472719}"/>
                </a:ext>
              </a:extLst>
            </p:cNvPr>
            <p:cNvGrpSpPr/>
            <p:nvPr/>
          </p:nvGrpSpPr>
          <p:grpSpPr>
            <a:xfrm>
              <a:off x="6955604" y="1279563"/>
              <a:ext cx="1626230" cy="708867"/>
              <a:chOff x="5740438" y="1973211"/>
              <a:chExt cx="2660976" cy="1117092"/>
            </a:xfrm>
          </p:grpSpPr>
          <p:sp>
            <p:nvSpPr>
              <p:cNvPr id="118" name="Google Shape;295;p30">
                <a:extLst>
                  <a:ext uri="{FF2B5EF4-FFF2-40B4-BE49-F238E27FC236}">
                    <a16:creationId xmlns:a16="http://schemas.microsoft.com/office/drawing/2014/main" id="{3040A453-21F7-4A3C-9CFA-12D73A9A1106}"/>
                  </a:ext>
                </a:extLst>
              </p:cNvPr>
              <p:cNvSpPr/>
              <p:nvPr/>
            </p:nvSpPr>
            <p:spPr>
              <a:xfrm>
                <a:off x="5740439" y="1973212"/>
                <a:ext cx="950941" cy="942601"/>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grpSp>
            <p:nvGrpSpPr>
              <p:cNvPr id="119" name="Google Shape;296;p30">
                <a:extLst>
                  <a:ext uri="{FF2B5EF4-FFF2-40B4-BE49-F238E27FC236}">
                    <a16:creationId xmlns:a16="http://schemas.microsoft.com/office/drawing/2014/main" id="{46D6BC6C-1B5F-4F54-BEC9-C5752514DA76}"/>
                  </a:ext>
                </a:extLst>
              </p:cNvPr>
              <p:cNvGrpSpPr/>
              <p:nvPr/>
            </p:nvGrpSpPr>
            <p:grpSpPr>
              <a:xfrm>
                <a:off x="5740438" y="1973211"/>
                <a:ext cx="2660976" cy="1117092"/>
                <a:chOff x="5740438" y="1973211"/>
                <a:chExt cx="2660976" cy="1117092"/>
              </a:xfrm>
            </p:grpSpPr>
            <p:sp>
              <p:nvSpPr>
                <p:cNvPr id="120" name="Google Shape;297;p30">
                  <a:extLst>
                    <a:ext uri="{FF2B5EF4-FFF2-40B4-BE49-F238E27FC236}">
                      <a16:creationId xmlns:a16="http://schemas.microsoft.com/office/drawing/2014/main" id="{184B48A9-7605-44B7-B85D-FF9B555F55CE}"/>
                    </a:ext>
                  </a:extLst>
                </p:cNvPr>
                <p:cNvSpPr/>
                <p:nvPr/>
              </p:nvSpPr>
              <p:spPr>
                <a:xfrm rot="-8100000">
                  <a:off x="5744608" y="1969041"/>
                  <a:ext cx="942601" cy="950941"/>
                </a:xfrm>
                <a:prstGeom prst="chord">
                  <a:avLst>
                    <a:gd name="adj1" fmla="val 5455190"/>
                    <a:gd name="adj2" fmla="val 16137455"/>
                  </a:avLst>
                </a:prstGeom>
                <a:solidFill>
                  <a:srgbClr val="D6A3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pic>
              <p:nvPicPr>
                <p:cNvPr id="121" name="Google Shape;298;p30" descr="A close up of a sign&#10;&#10;Description automatically generated">
                  <a:extLst>
                    <a:ext uri="{FF2B5EF4-FFF2-40B4-BE49-F238E27FC236}">
                      <a16:creationId xmlns:a16="http://schemas.microsoft.com/office/drawing/2014/main" id="{98534996-4BA8-44FA-864C-A7385E56EAAE}"/>
                    </a:ext>
                  </a:extLst>
                </p:cNvPr>
                <p:cNvPicPr preferRelativeResize="0"/>
                <p:nvPr/>
              </p:nvPicPr>
              <p:blipFill rotWithShape="1">
                <a:blip r:embed="rId11">
                  <a:alphaModFix/>
                </a:blip>
                <a:srcRect/>
                <a:stretch/>
              </p:blipFill>
              <p:spPr>
                <a:xfrm>
                  <a:off x="5822505" y="2100192"/>
                  <a:ext cx="737137" cy="685911"/>
                </a:xfrm>
                <a:prstGeom prst="rect">
                  <a:avLst/>
                </a:prstGeom>
                <a:noFill/>
                <a:ln>
                  <a:noFill/>
                </a:ln>
              </p:spPr>
            </p:pic>
            <p:sp>
              <p:nvSpPr>
                <p:cNvPr id="122" name="Google Shape;299;p30">
                  <a:extLst>
                    <a:ext uri="{FF2B5EF4-FFF2-40B4-BE49-F238E27FC236}">
                      <a16:creationId xmlns:a16="http://schemas.microsoft.com/office/drawing/2014/main" id="{C6AF527F-57BB-48C1-AC50-A69DEFDA02CD}"/>
                    </a:ext>
                  </a:extLst>
                </p:cNvPr>
                <p:cNvSpPr txBox="1"/>
                <p:nvPr/>
              </p:nvSpPr>
              <p:spPr>
                <a:xfrm>
                  <a:off x="6735566" y="1999274"/>
                  <a:ext cx="1665848" cy="400175"/>
                </a:xfrm>
                <a:prstGeom prst="rect">
                  <a:avLst/>
                </a:prstGeom>
                <a:no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800" b="1" dirty="0">
                      <a:latin typeface="Segoe UI" panose="020B0502040204020203" pitchFamily="34" charset="0"/>
                      <a:ea typeface="Calibri"/>
                      <a:cs typeface="Segoe UI" panose="020B0502040204020203" pitchFamily="34" charset="0"/>
                      <a:sym typeface="Calibri"/>
                    </a:rPr>
                    <a:t>Monitoring</a:t>
                  </a:r>
                  <a:endParaRPr sz="500" dirty="0">
                    <a:latin typeface="Segoe UI" panose="020B0502040204020203" pitchFamily="34" charset="0"/>
                    <a:cs typeface="Segoe UI" panose="020B0502040204020203" pitchFamily="34" charset="0"/>
                  </a:endParaRPr>
                </a:p>
              </p:txBody>
            </p:sp>
            <p:sp>
              <p:nvSpPr>
                <p:cNvPr id="123" name="Google Shape;300;p30">
                  <a:extLst>
                    <a:ext uri="{FF2B5EF4-FFF2-40B4-BE49-F238E27FC236}">
                      <a16:creationId xmlns:a16="http://schemas.microsoft.com/office/drawing/2014/main" id="{2B0B94EB-6F5A-47E0-8FBD-E5F9EF2B578A}"/>
                    </a:ext>
                  </a:extLst>
                </p:cNvPr>
                <p:cNvSpPr txBox="1"/>
                <p:nvPr/>
              </p:nvSpPr>
              <p:spPr>
                <a:xfrm>
                  <a:off x="6426020" y="2074476"/>
                  <a:ext cx="508719" cy="1015827"/>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2000" b="1" dirty="0">
                      <a:latin typeface="Segoe UI" panose="020B0502040204020203" pitchFamily="34" charset="0"/>
                      <a:ea typeface="Calibri"/>
                      <a:cs typeface="Segoe UI" panose="020B0502040204020203" pitchFamily="34" charset="0"/>
                      <a:sym typeface="Calibri"/>
                    </a:rPr>
                    <a:t>1</a:t>
                  </a:r>
                  <a:endParaRPr sz="500" dirty="0">
                    <a:latin typeface="Segoe UI" panose="020B0502040204020203" pitchFamily="34" charset="0"/>
                    <a:cs typeface="Segoe UI" panose="020B0502040204020203" pitchFamily="34" charset="0"/>
                  </a:endParaRPr>
                </a:p>
              </p:txBody>
            </p:sp>
          </p:grpSp>
        </p:grpSp>
        <p:grpSp>
          <p:nvGrpSpPr>
            <p:cNvPr id="142" name="Group 141">
              <a:extLst>
                <a:ext uri="{FF2B5EF4-FFF2-40B4-BE49-F238E27FC236}">
                  <a16:creationId xmlns:a16="http://schemas.microsoft.com/office/drawing/2014/main" id="{4BEA657C-7793-4261-A2DB-12924FE72962}"/>
                </a:ext>
              </a:extLst>
            </p:cNvPr>
            <p:cNvGrpSpPr/>
            <p:nvPr/>
          </p:nvGrpSpPr>
          <p:grpSpPr>
            <a:xfrm>
              <a:off x="5516614" y="1315629"/>
              <a:ext cx="590548" cy="599325"/>
              <a:chOff x="6934397" y="2874977"/>
              <a:chExt cx="590548" cy="599325"/>
            </a:xfrm>
          </p:grpSpPr>
          <p:sp>
            <p:nvSpPr>
              <p:cNvPr id="113" name="Google Shape;302;p30">
                <a:extLst>
                  <a:ext uri="{FF2B5EF4-FFF2-40B4-BE49-F238E27FC236}">
                    <a16:creationId xmlns:a16="http://schemas.microsoft.com/office/drawing/2014/main" id="{240877CE-93ED-46BC-B52A-FE1AABB8EF94}"/>
                  </a:ext>
                </a:extLst>
              </p:cNvPr>
              <p:cNvSpPr/>
              <p:nvPr/>
            </p:nvSpPr>
            <p:spPr>
              <a:xfrm>
                <a:off x="6943787" y="2876162"/>
                <a:ext cx="581158" cy="59814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dirty="0">
                  <a:latin typeface="Segoe UI" panose="020B0502040204020203" pitchFamily="34" charset="0"/>
                  <a:ea typeface="Calibri"/>
                  <a:cs typeface="Segoe UI" panose="020B0502040204020203" pitchFamily="34" charset="0"/>
                  <a:sym typeface="Calibri"/>
                </a:endParaRPr>
              </a:p>
            </p:txBody>
          </p:sp>
          <p:sp>
            <p:nvSpPr>
              <p:cNvPr id="114" name="Google Shape;303;p30">
                <a:extLst>
                  <a:ext uri="{FF2B5EF4-FFF2-40B4-BE49-F238E27FC236}">
                    <a16:creationId xmlns:a16="http://schemas.microsoft.com/office/drawing/2014/main" id="{DA9ED7C1-F7CE-4652-8781-5FA17694DC19}"/>
                  </a:ext>
                </a:extLst>
              </p:cNvPr>
              <p:cNvSpPr/>
              <p:nvPr/>
            </p:nvSpPr>
            <p:spPr>
              <a:xfrm rot="13500000">
                <a:off x="6925906" y="2883468"/>
                <a:ext cx="598140" cy="581158"/>
              </a:xfrm>
              <a:prstGeom prst="chord">
                <a:avLst>
                  <a:gd name="adj1" fmla="val 5455190"/>
                  <a:gd name="adj2" fmla="val 16137455"/>
                </a:avLst>
              </a:prstGeom>
              <a:solidFill>
                <a:srgbClr val="88888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latin typeface="Segoe UI" panose="020B0502040204020203" pitchFamily="34" charset="0"/>
                  <a:ea typeface="Calibri"/>
                  <a:cs typeface="Segoe UI" panose="020B0502040204020203" pitchFamily="34" charset="0"/>
                  <a:sym typeface="Calibri"/>
                </a:endParaRPr>
              </a:p>
            </p:txBody>
          </p:sp>
        </p:grpSp>
        <p:pic>
          <p:nvPicPr>
            <p:cNvPr id="115" name="Google Shape;304;p30" descr="A picture containing table, clock&#10;&#10;Description automatically generated">
              <a:extLst>
                <a:ext uri="{FF2B5EF4-FFF2-40B4-BE49-F238E27FC236}">
                  <a16:creationId xmlns:a16="http://schemas.microsoft.com/office/drawing/2014/main" id="{2DEC2429-C19A-4BAF-81C7-A7378CCA89C2}"/>
                </a:ext>
              </a:extLst>
            </p:cNvPr>
            <p:cNvPicPr preferRelativeResize="0"/>
            <p:nvPr/>
          </p:nvPicPr>
          <p:blipFill rotWithShape="1">
            <a:blip r:embed="rId12">
              <a:alphaModFix/>
            </a:blip>
            <a:srcRect/>
            <a:stretch/>
          </p:blipFill>
          <p:spPr>
            <a:xfrm>
              <a:off x="7026418" y="2956486"/>
              <a:ext cx="422896" cy="435253"/>
            </a:xfrm>
            <a:prstGeom prst="rect">
              <a:avLst/>
            </a:prstGeom>
            <a:noFill/>
            <a:ln>
              <a:noFill/>
            </a:ln>
          </p:spPr>
        </p:pic>
        <p:sp>
          <p:nvSpPr>
            <p:cNvPr id="116" name="Google Shape;305;p30">
              <a:extLst>
                <a:ext uri="{FF2B5EF4-FFF2-40B4-BE49-F238E27FC236}">
                  <a16:creationId xmlns:a16="http://schemas.microsoft.com/office/drawing/2014/main" id="{F896E895-4589-4A22-B11E-C34BC3903D9A}"/>
                </a:ext>
              </a:extLst>
            </p:cNvPr>
            <p:cNvSpPr txBox="1"/>
            <p:nvPr/>
          </p:nvSpPr>
          <p:spPr>
            <a:xfrm>
              <a:off x="7574551" y="2838715"/>
              <a:ext cx="1077493" cy="449271"/>
            </a:xfrm>
            <a:prstGeom prst="rect">
              <a:avLst/>
            </a:prstGeom>
            <a:no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800" b="1" dirty="0">
                  <a:latin typeface="Segoe UI" panose="020B0502040204020203" pitchFamily="34" charset="0"/>
                  <a:ea typeface="Calibri"/>
                  <a:cs typeface="Segoe UI" panose="020B0502040204020203" pitchFamily="34" charset="0"/>
                  <a:sym typeface="Calibri"/>
                </a:rPr>
                <a:t>Risk Assessment and Analysis</a:t>
              </a:r>
              <a:endParaRPr sz="500" dirty="0">
                <a:latin typeface="Segoe UI" panose="020B0502040204020203" pitchFamily="34" charset="0"/>
                <a:cs typeface="Segoe UI" panose="020B0502040204020203" pitchFamily="34" charset="0"/>
              </a:endParaRPr>
            </a:p>
          </p:txBody>
        </p:sp>
        <p:sp>
          <p:nvSpPr>
            <p:cNvPr id="117" name="Google Shape;306;p30">
              <a:extLst>
                <a:ext uri="{FF2B5EF4-FFF2-40B4-BE49-F238E27FC236}">
                  <a16:creationId xmlns:a16="http://schemas.microsoft.com/office/drawing/2014/main" id="{87378EA2-D2E8-4A5E-B438-EF49A54ED7DD}"/>
                </a:ext>
              </a:extLst>
            </p:cNvPr>
            <p:cNvSpPr txBox="1"/>
            <p:nvPr/>
          </p:nvSpPr>
          <p:spPr>
            <a:xfrm>
              <a:off x="7369498" y="2756160"/>
              <a:ext cx="310897" cy="644606"/>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2000" b="1" dirty="0">
                  <a:latin typeface="Segoe UI" panose="020B0502040204020203" pitchFamily="34" charset="0"/>
                  <a:ea typeface="Calibri"/>
                  <a:cs typeface="Segoe UI" panose="020B0502040204020203" pitchFamily="34" charset="0"/>
                  <a:sym typeface="Calibri"/>
                </a:rPr>
                <a:t>2</a:t>
              </a:r>
              <a:endParaRPr sz="500" dirty="0">
                <a:latin typeface="Segoe UI" panose="020B0502040204020203" pitchFamily="34" charset="0"/>
                <a:cs typeface="Segoe UI" panose="020B0502040204020203" pitchFamily="34" charset="0"/>
              </a:endParaRPr>
            </a:p>
          </p:txBody>
        </p:sp>
        <p:sp>
          <p:nvSpPr>
            <p:cNvPr id="100" name="Google Shape;307;p30">
              <a:extLst>
                <a:ext uri="{FF2B5EF4-FFF2-40B4-BE49-F238E27FC236}">
                  <a16:creationId xmlns:a16="http://schemas.microsoft.com/office/drawing/2014/main" id="{92B19D51-E6C9-40C0-9BFE-59BFF5CCB6C0}"/>
                </a:ext>
              </a:extLst>
            </p:cNvPr>
            <p:cNvSpPr txBox="1"/>
            <p:nvPr/>
          </p:nvSpPr>
          <p:spPr>
            <a:xfrm>
              <a:off x="7612850" y="1460515"/>
              <a:ext cx="1377645" cy="1033087"/>
            </a:xfrm>
            <a:prstGeom prst="rect">
              <a:avLst/>
            </a:prstGeom>
            <a:noFill/>
            <a:ln>
              <a:noFill/>
            </a:ln>
          </p:spPr>
          <p:txBody>
            <a:bodyPr spcFirstLastPara="1" wrap="square" lIns="68575" tIns="34275" rIns="68575" bIns="34275" anchor="t" anchorCtr="0">
              <a:noAutofit/>
            </a:bodyPr>
            <a:lstStyle/>
            <a:p>
              <a:pPr marL="0" marR="0" lvl="0" indent="0" rtl="0">
                <a:spcBef>
                  <a:spcPts val="0"/>
                </a:spcBef>
                <a:spcAft>
                  <a:spcPts val="0"/>
                </a:spcAft>
                <a:buNone/>
              </a:pPr>
              <a:r>
                <a:rPr lang="en" sz="600" dirty="0">
                  <a:latin typeface="Segoe UI" panose="020B0502040204020203" pitchFamily="34" charset="0"/>
                  <a:ea typeface="PT Sans"/>
                  <a:cs typeface="Segoe UI" panose="020B0502040204020203" pitchFamily="34" charset="0"/>
                  <a:sym typeface="PT Sans"/>
                </a:rPr>
                <a:t>News, Social Media, NDMOs &amp; Reports from disaster related agencies, Reports from Humanitarian and Developmental Organisation Partners, Scientific Papers</a:t>
              </a:r>
              <a:endParaRPr sz="600" dirty="0">
                <a:latin typeface="Segoe UI" panose="020B0502040204020203" pitchFamily="34" charset="0"/>
                <a:cs typeface="Segoe UI" panose="020B0502040204020203" pitchFamily="34" charset="0"/>
              </a:endParaRPr>
            </a:p>
          </p:txBody>
        </p:sp>
        <p:sp>
          <p:nvSpPr>
            <p:cNvPr id="101" name="Google Shape;308;p30">
              <a:extLst>
                <a:ext uri="{FF2B5EF4-FFF2-40B4-BE49-F238E27FC236}">
                  <a16:creationId xmlns:a16="http://schemas.microsoft.com/office/drawing/2014/main" id="{26F6B309-947E-4C8F-8BC6-77044E2A91DE}"/>
                </a:ext>
              </a:extLst>
            </p:cNvPr>
            <p:cNvSpPr txBox="1"/>
            <p:nvPr/>
          </p:nvSpPr>
          <p:spPr>
            <a:xfrm>
              <a:off x="7536764" y="3228327"/>
              <a:ext cx="1442448" cy="699147"/>
            </a:xfrm>
            <a:prstGeom prst="rect">
              <a:avLst/>
            </a:prstGeom>
            <a:noFill/>
            <a:ln>
              <a:noFill/>
            </a:ln>
          </p:spPr>
          <p:txBody>
            <a:bodyPr spcFirstLastPara="1" wrap="square" lIns="68575" tIns="34275" rIns="68575" bIns="34275" anchor="t" anchorCtr="0">
              <a:noAutofit/>
            </a:bodyPr>
            <a:lstStyle/>
            <a:p>
              <a:pPr marR="0" lvl="0" algn="l" rtl="0">
                <a:spcBef>
                  <a:spcPts val="0"/>
                </a:spcBef>
                <a:spcAft>
                  <a:spcPts val="0"/>
                </a:spcAft>
                <a:buSzPts val="1400"/>
              </a:pPr>
              <a:r>
                <a:rPr lang="en-US" sz="600" dirty="0">
                  <a:latin typeface="Segoe UI" panose="020B0502040204020203" pitchFamily="34" charset="0"/>
                  <a:ea typeface="PT Sans"/>
                  <a:cs typeface="Segoe UI" panose="020B0502040204020203" pitchFamily="34" charset="0"/>
                  <a:sym typeface="PT Sans"/>
                </a:rPr>
                <a:t>- In-country liaison team (ICLT) and Emergency Response and Assessment Team (ERAT)</a:t>
              </a:r>
              <a:endParaRPr lang="en-US" sz="600" u="sng" dirty="0">
                <a:latin typeface="Segoe UI" panose="020B0502040204020203" pitchFamily="34" charset="0"/>
                <a:ea typeface="PT Sans"/>
                <a:cs typeface="Segoe UI" panose="020B0502040204020203" pitchFamily="34" charset="0"/>
                <a:sym typeface="PT Sans"/>
              </a:endParaRPr>
            </a:p>
            <a:p>
              <a:pPr marR="0" lvl="0" algn="l" rtl="0">
                <a:spcBef>
                  <a:spcPts val="0"/>
                </a:spcBef>
                <a:spcAft>
                  <a:spcPts val="0"/>
                </a:spcAft>
                <a:buSzPts val="1400"/>
              </a:pPr>
              <a:r>
                <a:rPr lang="en-US" sz="600" dirty="0">
                  <a:latin typeface="Segoe UI" panose="020B0502040204020203" pitchFamily="34" charset="0"/>
                  <a:ea typeface="PT Sans"/>
                  <a:cs typeface="Segoe UI" panose="020B0502040204020203" pitchFamily="34" charset="0"/>
                  <a:sym typeface="PT Sans"/>
                </a:rPr>
                <a:t>- Disaster Monitoring and Response System (DMRS)</a:t>
              </a:r>
            </a:p>
            <a:p>
              <a:pPr marR="0" lvl="0" algn="l" rtl="0">
                <a:spcBef>
                  <a:spcPts val="0"/>
                </a:spcBef>
                <a:spcAft>
                  <a:spcPts val="0"/>
                </a:spcAft>
                <a:buSzPts val="1400"/>
              </a:pPr>
              <a:r>
                <a:rPr lang="en-US" sz="600" dirty="0">
                  <a:latin typeface="Segoe UI" panose="020B0502040204020203" pitchFamily="34" charset="0"/>
                  <a:ea typeface="PT Sans"/>
                  <a:cs typeface="Segoe UI" panose="020B0502040204020203" pitchFamily="34" charset="0"/>
                  <a:sym typeface="PT Sans"/>
                </a:rPr>
                <a:t>- WebEOC (Web Emergency Operation Centre)</a:t>
              </a:r>
            </a:p>
          </p:txBody>
        </p:sp>
        <p:sp>
          <p:nvSpPr>
            <p:cNvPr id="102" name="Google Shape;309;p30">
              <a:extLst>
                <a:ext uri="{FF2B5EF4-FFF2-40B4-BE49-F238E27FC236}">
                  <a16:creationId xmlns:a16="http://schemas.microsoft.com/office/drawing/2014/main" id="{A4CA358A-6191-4111-9C55-7C204A69617C}"/>
                </a:ext>
              </a:extLst>
            </p:cNvPr>
            <p:cNvSpPr txBox="1"/>
            <p:nvPr/>
          </p:nvSpPr>
          <p:spPr>
            <a:xfrm>
              <a:off x="4200115" y="3264471"/>
              <a:ext cx="1262884" cy="380611"/>
            </a:xfrm>
            <a:prstGeom prst="rect">
              <a:avLst/>
            </a:prstGeom>
            <a:noFill/>
            <a:ln>
              <a:noFill/>
            </a:ln>
          </p:spPr>
          <p:txBody>
            <a:bodyPr spcFirstLastPara="1" wrap="square" lIns="68575" tIns="34275" rIns="68575" bIns="34275" anchor="t" anchorCtr="0">
              <a:noAutofit/>
            </a:bodyPr>
            <a:lstStyle/>
            <a:p>
              <a:pPr marR="0" lvl="0" algn="r" rtl="0">
                <a:spcBef>
                  <a:spcPts val="0"/>
                </a:spcBef>
                <a:spcAft>
                  <a:spcPts val="0"/>
                </a:spcAft>
                <a:buSzPts val="1400"/>
              </a:pPr>
              <a:r>
                <a:rPr lang="en-US" sz="600" dirty="0">
                  <a:latin typeface="Segoe UI" panose="020B0502040204020203" pitchFamily="34" charset="0"/>
                  <a:cs typeface="Segoe UI" panose="020B0502040204020203" pitchFamily="34" charset="0"/>
                  <a:sym typeface="PT Sans"/>
                </a:rPr>
                <a:t>Flash/Situation Updates -</a:t>
              </a:r>
            </a:p>
            <a:p>
              <a:pPr marR="0" lvl="0" algn="r" rtl="0">
                <a:spcBef>
                  <a:spcPts val="0"/>
                </a:spcBef>
                <a:spcAft>
                  <a:spcPts val="0"/>
                </a:spcAft>
                <a:buSzPts val="1400"/>
              </a:pPr>
              <a:r>
                <a:rPr lang="en-US" sz="600" dirty="0">
                  <a:latin typeface="Segoe UI" panose="020B0502040204020203" pitchFamily="34" charset="0"/>
                  <a:cs typeface="Segoe UI" panose="020B0502040204020203" pitchFamily="34" charset="0"/>
                </a:rPr>
                <a:t>Flash Alerts -</a:t>
              </a:r>
              <a:endParaRPr sz="600" dirty="0">
                <a:latin typeface="Segoe UI" panose="020B0502040204020203" pitchFamily="34" charset="0"/>
                <a:cs typeface="Segoe UI" panose="020B0502040204020203" pitchFamily="34" charset="0"/>
              </a:endParaRPr>
            </a:p>
          </p:txBody>
        </p:sp>
        <p:sp>
          <p:nvSpPr>
            <p:cNvPr id="103" name="Google Shape;310;p30">
              <a:extLst>
                <a:ext uri="{FF2B5EF4-FFF2-40B4-BE49-F238E27FC236}">
                  <a16:creationId xmlns:a16="http://schemas.microsoft.com/office/drawing/2014/main" id="{1616CE61-DAA1-480E-810D-E888E33A0F0B}"/>
                </a:ext>
              </a:extLst>
            </p:cNvPr>
            <p:cNvSpPr txBox="1"/>
            <p:nvPr/>
          </p:nvSpPr>
          <p:spPr>
            <a:xfrm>
              <a:off x="4496259" y="1536006"/>
              <a:ext cx="933031" cy="543730"/>
            </a:xfrm>
            <a:prstGeom prst="rect">
              <a:avLst/>
            </a:prstGeom>
            <a:noFill/>
            <a:ln>
              <a:noFill/>
            </a:ln>
          </p:spPr>
          <p:txBody>
            <a:bodyPr spcFirstLastPara="1" wrap="square" lIns="68575" tIns="34275" rIns="68575" bIns="34275" anchor="t" anchorCtr="0">
              <a:noAutofit/>
            </a:bodyPr>
            <a:lstStyle/>
            <a:p>
              <a:pPr marR="0" lvl="0" algn="r" rtl="0">
                <a:spcBef>
                  <a:spcPts val="0"/>
                </a:spcBef>
                <a:spcAft>
                  <a:spcPts val="0"/>
                </a:spcAft>
                <a:buSzPts val="1400"/>
              </a:pPr>
              <a:r>
                <a:rPr lang="en-US" sz="600" dirty="0">
                  <a:latin typeface="Segoe UI" panose="020B0502040204020203" pitchFamily="34" charset="0"/>
                  <a:cs typeface="Segoe UI" panose="020B0502040204020203" pitchFamily="34" charset="0"/>
                </a:rPr>
                <a:t>ADINet - </a:t>
              </a:r>
            </a:p>
            <a:p>
              <a:pPr marR="0" lvl="0" algn="r" rtl="0">
                <a:spcBef>
                  <a:spcPts val="0"/>
                </a:spcBef>
                <a:spcAft>
                  <a:spcPts val="0"/>
                </a:spcAft>
                <a:buSzPts val="1400"/>
              </a:pPr>
              <a:r>
                <a:rPr lang="en-US" sz="600" dirty="0">
                  <a:latin typeface="Segoe UI" panose="020B0502040204020203" pitchFamily="34" charset="0"/>
                  <a:cs typeface="Segoe UI" panose="020B0502040204020203" pitchFamily="34" charset="0"/>
                </a:rPr>
                <a:t>ReliefWeb/GDACS - </a:t>
              </a:r>
            </a:p>
            <a:p>
              <a:pPr marR="0" lvl="0" algn="r" rtl="0">
                <a:spcBef>
                  <a:spcPts val="0"/>
                </a:spcBef>
                <a:spcAft>
                  <a:spcPts val="0"/>
                </a:spcAft>
                <a:buSzPts val="1400"/>
              </a:pPr>
              <a:r>
                <a:rPr lang="en-US" sz="600" dirty="0">
                  <a:latin typeface="Segoe UI" panose="020B0502040204020203" pitchFamily="34" charset="0"/>
                  <a:cs typeface="Segoe UI" panose="020B0502040204020203" pitchFamily="34" charset="0"/>
                </a:rPr>
                <a:t>Humanitarian Data -  Exchange (HDX)  </a:t>
              </a:r>
            </a:p>
          </p:txBody>
        </p:sp>
        <p:sp>
          <p:nvSpPr>
            <p:cNvPr id="105" name="Freeform: Shape 104">
              <a:extLst>
                <a:ext uri="{FF2B5EF4-FFF2-40B4-BE49-F238E27FC236}">
                  <a16:creationId xmlns:a16="http://schemas.microsoft.com/office/drawing/2014/main" id="{50B88588-47C4-4DF4-9AD4-3281EB7B250E}"/>
                </a:ext>
              </a:extLst>
            </p:cNvPr>
            <p:cNvSpPr/>
            <p:nvPr/>
          </p:nvSpPr>
          <p:spPr>
            <a:xfrm>
              <a:off x="4258328" y="1934307"/>
              <a:ext cx="509168" cy="528684"/>
            </a:xfrm>
            <a:custGeom>
              <a:avLst/>
              <a:gdLst>
                <a:gd name="connsiteX0" fmla="*/ 0 w 673334"/>
                <a:gd name="connsiteY0" fmla="*/ 0 h 673334"/>
                <a:gd name="connsiteX1" fmla="*/ 673334 w 673334"/>
                <a:gd name="connsiteY1" fmla="*/ 0 h 673334"/>
                <a:gd name="connsiteX2" fmla="*/ 673334 w 673334"/>
                <a:gd name="connsiteY2" fmla="*/ 673334 h 673334"/>
                <a:gd name="connsiteX3" fmla="*/ 0 w 673334"/>
                <a:gd name="connsiteY3" fmla="*/ 673334 h 673334"/>
                <a:gd name="connsiteX4" fmla="*/ 0 w 673334"/>
                <a:gd name="connsiteY4" fmla="*/ 0 h 67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34" h="673334">
                  <a:moveTo>
                    <a:pt x="0" y="0"/>
                  </a:moveTo>
                  <a:lnTo>
                    <a:pt x="673334" y="0"/>
                  </a:lnTo>
                  <a:lnTo>
                    <a:pt x="673334" y="673334"/>
                  </a:lnTo>
                  <a:lnTo>
                    <a:pt x="0" y="6733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ID" sz="1400" kern="1200"/>
            </a:p>
          </p:txBody>
        </p:sp>
        <p:sp>
          <p:nvSpPr>
            <p:cNvPr id="107" name="Google Shape;280;p30">
              <a:extLst>
                <a:ext uri="{FF2B5EF4-FFF2-40B4-BE49-F238E27FC236}">
                  <a16:creationId xmlns:a16="http://schemas.microsoft.com/office/drawing/2014/main" id="{1E9C579E-0DFF-4C1B-A8E2-A90B12D135B8}"/>
                </a:ext>
              </a:extLst>
            </p:cNvPr>
            <p:cNvSpPr txBox="1"/>
            <p:nvPr/>
          </p:nvSpPr>
          <p:spPr>
            <a:xfrm>
              <a:off x="5333431" y="417196"/>
              <a:ext cx="2689219" cy="53010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68575" tIns="34275" rIns="68575" bIns="34275" anchor="ctr" anchorCtr="0">
              <a:noAutofit/>
            </a:bodyPr>
            <a:lstStyle/>
            <a:p>
              <a:pPr marL="0" marR="0" lvl="0" indent="0" algn="ctr" rtl="0">
                <a:spcBef>
                  <a:spcPts val="0"/>
                </a:spcBef>
                <a:spcAft>
                  <a:spcPts val="0"/>
                </a:spcAft>
                <a:buNone/>
              </a:pPr>
              <a:r>
                <a:rPr lang="en-ID" sz="1100" b="1" dirty="0">
                  <a:latin typeface="Segoe UI" panose="020B0502040204020203" pitchFamily="34" charset="0"/>
                  <a:ea typeface="PT Sans"/>
                  <a:cs typeface="Segoe UI" panose="020B0502040204020203" pitchFamily="34" charset="0"/>
                  <a:sym typeface="PT Sans"/>
                </a:rPr>
                <a:t>WORKFLOW</a:t>
              </a:r>
              <a:endParaRPr lang="en-ID" sz="1100" dirty="0">
                <a:latin typeface="Segoe UI" panose="020B0502040204020203" pitchFamily="34" charset="0"/>
                <a:cs typeface="Segoe UI" panose="020B0502040204020203" pitchFamily="34" charset="0"/>
              </a:endParaRPr>
            </a:p>
            <a:p>
              <a:pPr marL="0" marR="0" lvl="0" indent="0" algn="ctr" rtl="0">
                <a:spcBef>
                  <a:spcPts val="0"/>
                </a:spcBef>
                <a:spcAft>
                  <a:spcPts val="0"/>
                </a:spcAft>
                <a:buNone/>
              </a:pPr>
              <a:r>
                <a:rPr lang="en-ID" sz="1100" b="1" dirty="0">
                  <a:latin typeface="Segoe UI" panose="020B0502040204020203" pitchFamily="34" charset="0"/>
                  <a:ea typeface="PT Sans"/>
                  <a:cs typeface="Segoe UI" panose="020B0502040204020203" pitchFamily="34" charset="0"/>
                  <a:sym typeface="PT Sans"/>
                </a:rPr>
                <a:t>DURING </a:t>
              </a:r>
              <a:r>
                <a:rPr lang="en-ID" sz="1100" b="1" i="1" dirty="0">
                  <a:latin typeface="Segoe UI" panose="020B0502040204020203" pitchFamily="34" charset="0"/>
                  <a:ea typeface="PT Sans"/>
                  <a:cs typeface="Segoe UI" panose="020B0502040204020203" pitchFamily="34" charset="0"/>
                  <a:sym typeface="PT Sans"/>
                </a:rPr>
                <a:t>EMERGENCY </a:t>
              </a:r>
              <a:r>
                <a:rPr lang="en-ID" sz="1100" b="1" dirty="0">
                  <a:latin typeface="Segoe UI" panose="020B0502040204020203" pitchFamily="34" charset="0"/>
                  <a:ea typeface="PT Sans"/>
                  <a:cs typeface="Segoe UI" panose="020B0502040204020203" pitchFamily="34" charset="0"/>
                  <a:sym typeface="PT Sans"/>
                </a:rPr>
                <a:t>OPERATIONS</a:t>
              </a:r>
            </a:p>
          </p:txBody>
        </p:sp>
        <p:pic>
          <p:nvPicPr>
            <p:cNvPr id="126" name="Google Shape;291;p30" descr="A close up of a sign&#10;&#10;Description automatically generated">
              <a:extLst>
                <a:ext uri="{FF2B5EF4-FFF2-40B4-BE49-F238E27FC236}">
                  <a16:creationId xmlns:a16="http://schemas.microsoft.com/office/drawing/2014/main" id="{F7F69FE1-EB88-4349-BC2F-5B1D148704C5}"/>
                </a:ext>
              </a:extLst>
            </p:cNvPr>
            <p:cNvPicPr preferRelativeResize="0"/>
            <p:nvPr/>
          </p:nvPicPr>
          <p:blipFill rotWithShape="1">
            <a:blip r:embed="rId10">
              <a:alphaModFix/>
            </a:blip>
            <a:srcRect/>
            <a:stretch/>
          </p:blipFill>
          <p:spPr>
            <a:xfrm>
              <a:off x="5579864" y="1424693"/>
              <a:ext cx="422896" cy="347037"/>
            </a:xfrm>
            <a:prstGeom prst="rect">
              <a:avLst/>
            </a:prstGeom>
            <a:noFill/>
            <a:ln>
              <a:noFill/>
            </a:ln>
          </p:spPr>
        </p:pic>
        <p:sp>
          <p:nvSpPr>
            <p:cNvPr id="127" name="Google Shape;292;p30">
              <a:extLst>
                <a:ext uri="{FF2B5EF4-FFF2-40B4-BE49-F238E27FC236}">
                  <a16:creationId xmlns:a16="http://schemas.microsoft.com/office/drawing/2014/main" id="{F8334B6B-C7BA-4876-A54D-3D52111FA136}"/>
                </a:ext>
              </a:extLst>
            </p:cNvPr>
            <p:cNvSpPr txBox="1"/>
            <p:nvPr/>
          </p:nvSpPr>
          <p:spPr>
            <a:xfrm>
              <a:off x="5346085" y="1343947"/>
              <a:ext cx="310898" cy="644607"/>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2000" b="1" dirty="0">
                  <a:latin typeface="Segoe UI" panose="020B0502040204020203" pitchFamily="34" charset="0"/>
                  <a:ea typeface="Calibri"/>
                  <a:cs typeface="Segoe UI" panose="020B0502040204020203" pitchFamily="34" charset="0"/>
                  <a:sym typeface="Calibri"/>
                </a:rPr>
                <a:t>4</a:t>
              </a:r>
              <a:endParaRPr sz="500" dirty="0">
                <a:latin typeface="Segoe UI" panose="020B0502040204020203" pitchFamily="34" charset="0"/>
                <a:cs typeface="Segoe UI" panose="020B0502040204020203" pitchFamily="34" charset="0"/>
              </a:endParaRPr>
            </a:p>
          </p:txBody>
        </p:sp>
        <p:sp>
          <p:nvSpPr>
            <p:cNvPr id="157" name="Google Shape;280;p30">
              <a:extLst>
                <a:ext uri="{FF2B5EF4-FFF2-40B4-BE49-F238E27FC236}">
                  <a16:creationId xmlns:a16="http://schemas.microsoft.com/office/drawing/2014/main" id="{6C349A1E-55B1-4EDA-B4F0-6BA2B8B01A25}"/>
                </a:ext>
              </a:extLst>
            </p:cNvPr>
            <p:cNvSpPr txBox="1"/>
            <p:nvPr/>
          </p:nvSpPr>
          <p:spPr>
            <a:xfrm>
              <a:off x="814388" y="406453"/>
              <a:ext cx="2689219" cy="530100"/>
            </a:xfrm>
            <a:prstGeom prst="rect">
              <a:avLst/>
            </a:prstGeom>
            <a:ln/>
          </p:spPr>
          <p:style>
            <a:lnRef idx="2">
              <a:schemeClr val="accent3"/>
            </a:lnRef>
            <a:fillRef idx="1">
              <a:schemeClr val="lt1"/>
            </a:fillRef>
            <a:effectRef idx="0">
              <a:schemeClr val="accent3"/>
            </a:effectRef>
            <a:fontRef idx="minor">
              <a:schemeClr val="dk1"/>
            </a:fontRef>
          </p:style>
          <p:txBody>
            <a:bodyPr spcFirstLastPara="1" wrap="square" lIns="68575" tIns="34275" rIns="68575" bIns="34275" anchor="ctr" anchorCtr="0">
              <a:noAutofit/>
            </a:bodyPr>
            <a:lstStyle/>
            <a:p>
              <a:pPr marL="0" marR="0" lvl="0" indent="0" algn="ctr" rtl="0">
                <a:spcBef>
                  <a:spcPts val="0"/>
                </a:spcBef>
                <a:spcAft>
                  <a:spcPts val="0"/>
                </a:spcAft>
                <a:buNone/>
              </a:pPr>
              <a:r>
                <a:rPr lang="en-ID" sz="1100" b="1" dirty="0">
                  <a:latin typeface="Segoe UI" panose="020B0502040204020203" pitchFamily="34" charset="0"/>
                  <a:ea typeface="PT Sans"/>
                  <a:cs typeface="Segoe UI" panose="020B0502040204020203" pitchFamily="34" charset="0"/>
                  <a:sym typeface="PT Sans"/>
                </a:rPr>
                <a:t>WORK FLOW</a:t>
              </a:r>
              <a:endParaRPr lang="en-ID" sz="1100" dirty="0">
                <a:latin typeface="Segoe UI" panose="020B0502040204020203" pitchFamily="34" charset="0"/>
                <a:cs typeface="Segoe UI" panose="020B0502040204020203" pitchFamily="34" charset="0"/>
              </a:endParaRPr>
            </a:p>
            <a:p>
              <a:pPr marL="0" marR="0" lvl="0" indent="0" algn="ctr" rtl="0">
                <a:spcBef>
                  <a:spcPts val="0"/>
                </a:spcBef>
                <a:spcAft>
                  <a:spcPts val="0"/>
                </a:spcAft>
                <a:buNone/>
              </a:pPr>
              <a:r>
                <a:rPr lang="en-ID" sz="1100" b="1" dirty="0">
                  <a:latin typeface="Segoe UI" panose="020B0502040204020203" pitchFamily="34" charset="0"/>
                  <a:ea typeface="PT Sans"/>
                  <a:cs typeface="Segoe UI" panose="020B0502040204020203" pitchFamily="34" charset="0"/>
                  <a:sym typeface="PT Sans"/>
                </a:rPr>
                <a:t>DURING </a:t>
              </a:r>
              <a:r>
                <a:rPr lang="en-ID" sz="1100" b="1" i="1" dirty="0">
                  <a:latin typeface="Segoe UI" panose="020B0502040204020203" pitchFamily="34" charset="0"/>
                  <a:ea typeface="PT Sans"/>
                  <a:cs typeface="Segoe UI" panose="020B0502040204020203" pitchFamily="34" charset="0"/>
                  <a:sym typeface="PT Sans"/>
                </a:rPr>
                <a:t>PEACETIME </a:t>
              </a:r>
              <a:r>
                <a:rPr lang="en-ID" sz="1100" b="1" dirty="0">
                  <a:latin typeface="Segoe UI" panose="020B0502040204020203" pitchFamily="34" charset="0"/>
                  <a:ea typeface="PT Sans"/>
                  <a:cs typeface="Segoe UI" panose="020B0502040204020203" pitchFamily="34" charset="0"/>
                  <a:sym typeface="PT Sans"/>
                </a:rPr>
                <a:t>OPERATIONS</a:t>
              </a:r>
              <a:endParaRPr sz="1000" b="1" dirty="0">
                <a:latin typeface="Segoe UI" panose="020B0502040204020203" pitchFamily="34" charset="0"/>
                <a:ea typeface="PT Sans"/>
                <a:cs typeface="Segoe UI" panose="020B0502040204020203" pitchFamily="34" charset="0"/>
                <a:sym typeface="PT Sans"/>
              </a:endParaRPr>
            </a:p>
          </p:txBody>
        </p:sp>
      </p:grpSp>
      <p:grpSp>
        <p:nvGrpSpPr>
          <p:cNvPr id="154" name="Group 153">
            <a:extLst>
              <a:ext uri="{FF2B5EF4-FFF2-40B4-BE49-F238E27FC236}">
                <a16:creationId xmlns:a16="http://schemas.microsoft.com/office/drawing/2014/main" id="{7B3B1EC8-97E0-4290-9126-50EB72055A10}"/>
              </a:ext>
            </a:extLst>
          </p:cNvPr>
          <p:cNvGrpSpPr/>
          <p:nvPr/>
        </p:nvGrpSpPr>
        <p:grpSpPr>
          <a:xfrm>
            <a:off x="0" y="4638630"/>
            <a:ext cx="9144000" cy="504869"/>
            <a:chOff x="0" y="4638630"/>
            <a:chExt cx="9144000" cy="504869"/>
          </a:xfrm>
        </p:grpSpPr>
        <p:pic>
          <p:nvPicPr>
            <p:cNvPr id="155" name="Picture 5">
              <a:extLst>
                <a:ext uri="{FF2B5EF4-FFF2-40B4-BE49-F238E27FC236}">
                  <a16:creationId xmlns:a16="http://schemas.microsoft.com/office/drawing/2014/main" id="{216A56C1-C0F2-4E2C-B13E-DCEED36F0795}"/>
                </a:ext>
              </a:extLst>
            </p:cNvPr>
            <p:cNvPicPr>
              <a:picLocks/>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4939309"/>
              <a:ext cx="9144000" cy="20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Picture 155" descr="Logo&#10;&#10;Description automatically generated">
              <a:extLst>
                <a:ext uri="{FF2B5EF4-FFF2-40B4-BE49-F238E27FC236}">
                  <a16:creationId xmlns:a16="http://schemas.microsoft.com/office/drawing/2014/main" id="{5CA8417E-EAA4-45C6-A8B5-5A73243B99BC}"/>
                </a:ext>
              </a:extLst>
            </p:cNvPr>
            <p:cNvPicPr>
              <a:picLocks noChangeAspect="1"/>
            </p:cNvPicPr>
            <p:nvPr/>
          </p:nvPicPr>
          <p:blipFill>
            <a:blip r:embed="rId14"/>
            <a:stretch>
              <a:fillRect/>
            </a:stretch>
          </p:blipFill>
          <p:spPr>
            <a:xfrm>
              <a:off x="48497" y="4638630"/>
              <a:ext cx="474246" cy="472978"/>
            </a:xfrm>
            <a:prstGeom prst="rect">
              <a:avLst/>
            </a:prstGeom>
          </p:spPr>
        </p:pic>
      </p:grpSp>
      <p:sp>
        <p:nvSpPr>
          <p:cNvPr id="159" name="Flowchart: Connector 158">
            <a:extLst>
              <a:ext uri="{FF2B5EF4-FFF2-40B4-BE49-F238E27FC236}">
                <a16:creationId xmlns:a16="http://schemas.microsoft.com/office/drawing/2014/main" id="{1D0EA0C6-C41B-4FD3-B92C-8AA62FF61163}"/>
              </a:ext>
            </a:extLst>
          </p:cNvPr>
          <p:cNvSpPr/>
          <p:nvPr/>
        </p:nvSpPr>
        <p:spPr>
          <a:xfrm>
            <a:off x="6044991" y="2525803"/>
            <a:ext cx="908057" cy="553996"/>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D"/>
          </a:p>
        </p:txBody>
      </p:sp>
      <p:pic>
        <p:nvPicPr>
          <p:cNvPr id="6150" name="Picture 6" descr="INOC Team | INOC Network Operations Center">
            <a:extLst>
              <a:ext uri="{FF2B5EF4-FFF2-40B4-BE49-F238E27FC236}">
                <a16:creationId xmlns:a16="http://schemas.microsoft.com/office/drawing/2014/main" id="{51450019-6279-44EE-A522-81793FB8632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78201" y="2118112"/>
            <a:ext cx="859175" cy="786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893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entagon 1"/>
          <p:cNvSpPr/>
          <p:nvPr/>
        </p:nvSpPr>
        <p:spPr>
          <a:xfrm>
            <a:off x="356205" y="697553"/>
            <a:ext cx="1971059" cy="1403757"/>
          </a:xfrm>
          <a:prstGeom prst="homePlate">
            <a:avLst>
              <a:gd name="adj" fmla="val 1318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7" tIns="45717" rIns="91437" bIns="45717" anchor="ctr"/>
          <a:lstStyle/>
          <a:p>
            <a:pPr algn="ctr" defTabSz="457182" eaLnBrk="1" hangingPunct="1">
              <a:defRPr/>
            </a:pPr>
            <a:endParaRPr lang="id-ID"/>
          </a:p>
        </p:txBody>
      </p:sp>
      <p:sp>
        <p:nvSpPr>
          <p:cNvPr id="4" name="Title 1"/>
          <p:cNvSpPr txBox="1">
            <a:spLocks/>
          </p:cNvSpPr>
          <p:nvPr/>
        </p:nvSpPr>
        <p:spPr bwMode="auto">
          <a:xfrm>
            <a:off x="244079" y="147302"/>
            <a:ext cx="6337221" cy="419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lvl1pPr algn="ctr" defTabSz="457142"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142"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88"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430"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74"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1800" b="1" dirty="0"/>
              <a:t>In times of emergencies</a:t>
            </a:r>
            <a:r>
              <a:rPr lang="id-ID" sz="1800" b="1" dirty="0"/>
              <a:t>, the AHA Centre will </a:t>
            </a:r>
            <a:r>
              <a:rPr lang="en-US" sz="1800" b="1" dirty="0"/>
              <a:t>establish coordination at three levels:</a:t>
            </a:r>
            <a:endParaRPr lang="id-ID" sz="1800" b="1" dirty="0"/>
          </a:p>
        </p:txBody>
      </p:sp>
      <p:sp>
        <p:nvSpPr>
          <p:cNvPr id="7" name="Pentagon 6"/>
          <p:cNvSpPr/>
          <p:nvPr/>
        </p:nvSpPr>
        <p:spPr>
          <a:xfrm>
            <a:off x="356205" y="2190980"/>
            <a:ext cx="1971059" cy="1403757"/>
          </a:xfrm>
          <a:prstGeom prst="homePlate">
            <a:avLst>
              <a:gd name="adj" fmla="val 13183"/>
            </a:avLst>
          </a:prstGeom>
          <a:no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91437" tIns="45717" rIns="91437" bIns="45717" anchor="ctr"/>
          <a:lstStyle/>
          <a:p>
            <a:pPr algn="ctr" defTabSz="457182" eaLnBrk="1" hangingPunct="1">
              <a:defRPr/>
            </a:pPr>
            <a:endParaRPr lang="id-ID"/>
          </a:p>
        </p:txBody>
      </p:sp>
      <p:sp>
        <p:nvSpPr>
          <p:cNvPr id="8" name="Pentagon 7"/>
          <p:cNvSpPr/>
          <p:nvPr/>
        </p:nvSpPr>
        <p:spPr>
          <a:xfrm>
            <a:off x="356205" y="3668732"/>
            <a:ext cx="1971059" cy="1403757"/>
          </a:xfrm>
          <a:prstGeom prst="homePlate">
            <a:avLst>
              <a:gd name="adj" fmla="val 13183"/>
            </a:avLst>
          </a:prstGeom>
          <a:no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91437" tIns="45717" rIns="91437" bIns="45717" anchor="ctr"/>
          <a:lstStyle/>
          <a:p>
            <a:pPr algn="ctr" defTabSz="457182" eaLnBrk="1" hangingPunct="1">
              <a:defRPr/>
            </a:pPr>
            <a:endParaRPr lang="id-ID"/>
          </a:p>
        </p:txBody>
      </p:sp>
      <p:sp>
        <p:nvSpPr>
          <p:cNvPr id="9" name="TextBox 2"/>
          <p:cNvSpPr txBox="1">
            <a:spLocks noChangeArrowheads="1"/>
          </p:cNvSpPr>
          <p:nvPr/>
        </p:nvSpPr>
        <p:spPr bwMode="auto">
          <a:xfrm>
            <a:off x="2693373" y="854342"/>
            <a:ext cx="6055516" cy="114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70" tIns="34287" rIns="68570" bIns="34287">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455613">
              <a:buFont typeface="Arial" charset="0"/>
              <a:buNone/>
            </a:pPr>
            <a:r>
              <a:rPr lang="en-US" sz="1400" b="1" i="1" dirty="0"/>
              <a:t>Strategic coordination</a:t>
            </a:r>
            <a:r>
              <a:rPr lang="en-US" sz="1400" i="1" dirty="0"/>
              <a:t>: Briefing and </a:t>
            </a:r>
            <a:r>
              <a:rPr lang="en-US" sz="1400" i="1" dirty="0" err="1"/>
              <a:t>i</a:t>
            </a:r>
            <a:r>
              <a:rPr lang="id-ID" sz="1400" i="1" dirty="0"/>
              <a:t>nformation sharing for a common </a:t>
            </a:r>
            <a:r>
              <a:rPr lang="en-US" sz="1400" i="1" dirty="0"/>
              <a:t>operational picture </a:t>
            </a:r>
            <a:r>
              <a:rPr lang="id-ID" sz="1400" i="1" dirty="0"/>
              <a:t>will </a:t>
            </a:r>
            <a:r>
              <a:rPr lang="en-US" sz="1400" i="1" dirty="0"/>
              <a:t>be </a:t>
            </a:r>
            <a:r>
              <a:rPr lang="id-ID" sz="1400" i="1" dirty="0"/>
              <a:t>organised at the </a:t>
            </a:r>
            <a:r>
              <a:rPr lang="en-US" sz="1400" i="1" dirty="0"/>
              <a:t>AHA Centre EOC (Jakarta). </a:t>
            </a:r>
          </a:p>
          <a:p>
            <a:pPr defTabSz="455613">
              <a:buFont typeface="Arial" charset="0"/>
              <a:buNone/>
            </a:pPr>
            <a:r>
              <a:rPr lang="en-US" sz="1400" i="1" dirty="0"/>
              <a:t>High level stakeholders: </a:t>
            </a:r>
            <a:r>
              <a:rPr lang="id-ID" sz="1400" i="1" dirty="0"/>
              <a:t>ASEAN Secretary-Genera</a:t>
            </a:r>
            <a:r>
              <a:rPr lang="en-US" sz="1400" i="1" dirty="0"/>
              <a:t>l, Permanent Missions to ASEAN, Defence Attaches, heads of other ASEAN entities, heads of UN organisations, Red Cross &amp; Red Crescent Movement, civil society, private sector.</a:t>
            </a:r>
            <a:endParaRPr lang="en-US" sz="1400" i="1" u="sng" dirty="0">
              <a:solidFill>
                <a:srgbClr val="000000"/>
              </a:solidFill>
            </a:endParaRPr>
          </a:p>
        </p:txBody>
      </p:sp>
      <p:sp>
        <p:nvSpPr>
          <p:cNvPr id="13" name="TextBox 12"/>
          <p:cNvSpPr txBox="1"/>
          <p:nvPr/>
        </p:nvSpPr>
        <p:spPr>
          <a:xfrm>
            <a:off x="340397" y="1837170"/>
            <a:ext cx="1624387" cy="553998"/>
          </a:xfrm>
          <a:prstGeom prst="rect">
            <a:avLst/>
          </a:prstGeom>
          <a:noFill/>
        </p:spPr>
        <p:txBody>
          <a:bodyPr wrap="square" rtlCol="0">
            <a:spAutoFit/>
          </a:bodyPr>
          <a:lstStyle/>
          <a:p>
            <a:pPr algn="ctr"/>
            <a:r>
              <a:rPr lang="en-US" sz="1400" b="1" dirty="0"/>
              <a:t>Strategic</a:t>
            </a:r>
          </a:p>
          <a:p>
            <a:pPr algn="ctr"/>
            <a:endParaRPr lang="en-US" sz="1600" dirty="0"/>
          </a:p>
        </p:txBody>
      </p:sp>
      <p:sp>
        <p:nvSpPr>
          <p:cNvPr id="14" name="TextBox 13"/>
          <p:cNvSpPr txBox="1"/>
          <p:nvPr/>
        </p:nvSpPr>
        <p:spPr>
          <a:xfrm>
            <a:off x="379391" y="3311097"/>
            <a:ext cx="1624387" cy="553998"/>
          </a:xfrm>
          <a:prstGeom prst="rect">
            <a:avLst/>
          </a:prstGeom>
          <a:noFill/>
        </p:spPr>
        <p:txBody>
          <a:bodyPr wrap="square" rtlCol="0">
            <a:spAutoFit/>
          </a:bodyPr>
          <a:lstStyle/>
          <a:p>
            <a:pPr algn="ctr"/>
            <a:r>
              <a:rPr lang="en-US" sz="1400" b="1" dirty="0"/>
              <a:t>Operational</a:t>
            </a:r>
          </a:p>
          <a:p>
            <a:pPr algn="ctr"/>
            <a:endParaRPr lang="en-US" sz="1600" dirty="0"/>
          </a:p>
        </p:txBody>
      </p:sp>
      <p:sp>
        <p:nvSpPr>
          <p:cNvPr id="15" name="TextBox 14"/>
          <p:cNvSpPr txBox="1"/>
          <p:nvPr/>
        </p:nvSpPr>
        <p:spPr>
          <a:xfrm>
            <a:off x="407613" y="4797774"/>
            <a:ext cx="1624387" cy="553998"/>
          </a:xfrm>
          <a:prstGeom prst="rect">
            <a:avLst/>
          </a:prstGeom>
          <a:noFill/>
        </p:spPr>
        <p:txBody>
          <a:bodyPr wrap="square" rtlCol="0">
            <a:spAutoFit/>
          </a:bodyPr>
          <a:lstStyle/>
          <a:p>
            <a:pPr algn="ctr"/>
            <a:r>
              <a:rPr lang="en-US" sz="1400" b="1" dirty="0"/>
              <a:t>Field</a:t>
            </a:r>
          </a:p>
          <a:p>
            <a:pPr algn="ctr"/>
            <a:endParaRPr lang="en-US" sz="1600" dirty="0"/>
          </a:p>
        </p:txBody>
      </p:sp>
      <p:sp>
        <p:nvSpPr>
          <p:cNvPr id="18" name="Rectangle 17"/>
          <p:cNvSpPr/>
          <p:nvPr/>
        </p:nvSpPr>
        <p:spPr>
          <a:xfrm>
            <a:off x="2693372" y="2412786"/>
            <a:ext cx="6043013" cy="738664"/>
          </a:xfrm>
          <a:prstGeom prst="rect">
            <a:avLst/>
          </a:prstGeom>
        </p:spPr>
        <p:txBody>
          <a:bodyPr wrap="square">
            <a:spAutoFit/>
          </a:bodyPr>
          <a:lstStyle/>
          <a:p>
            <a:r>
              <a:rPr lang="en-US" sz="1400" b="1" i="1" dirty="0"/>
              <a:t>Operational coordination</a:t>
            </a:r>
            <a:r>
              <a:rPr lang="en-US" sz="1400" i="1" dirty="0"/>
              <a:t>: C</a:t>
            </a:r>
            <a:r>
              <a:rPr lang="id-ID" sz="1400" i="1" dirty="0"/>
              <a:t>oordination </a:t>
            </a:r>
            <a:r>
              <a:rPr lang="en-US" sz="1400" i="1" dirty="0"/>
              <a:t>is</a:t>
            </a:r>
            <a:r>
              <a:rPr lang="id-ID" sz="1400" i="1" dirty="0"/>
              <a:t> established at the national level </a:t>
            </a:r>
            <a:r>
              <a:rPr lang="en-US" sz="1400" i="1" dirty="0"/>
              <a:t>for joint planning </a:t>
            </a:r>
            <a:r>
              <a:rPr lang="id-ID" sz="1400" i="1" dirty="0"/>
              <a:t>with empah</a:t>
            </a:r>
            <a:r>
              <a:rPr lang="en-US" sz="1400" i="1" dirty="0"/>
              <a:t>a</a:t>
            </a:r>
            <a:r>
              <a:rPr lang="id-ID" sz="1400" i="1" dirty="0"/>
              <a:t>sis on the prima</a:t>
            </a:r>
            <a:r>
              <a:rPr lang="en-US" sz="1400" i="1" dirty="0"/>
              <a:t>r</a:t>
            </a:r>
            <a:r>
              <a:rPr lang="id-ID" sz="1400" i="1" dirty="0"/>
              <a:t>y </a:t>
            </a:r>
            <a:r>
              <a:rPr lang="en-US" sz="1400" i="1" dirty="0"/>
              <a:t>role </a:t>
            </a:r>
            <a:r>
              <a:rPr lang="id-ID" sz="1400" i="1" dirty="0"/>
              <a:t>of the affected country’s </a:t>
            </a:r>
            <a:r>
              <a:rPr lang="en-US" sz="1400" i="1" dirty="0"/>
              <a:t>National Disaster Management Organisation (</a:t>
            </a:r>
            <a:r>
              <a:rPr lang="id-ID" sz="1400" i="1" dirty="0"/>
              <a:t>NDMO</a:t>
            </a:r>
            <a:r>
              <a:rPr lang="en-US" sz="1400" i="1" dirty="0"/>
              <a:t>).</a:t>
            </a:r>
            <a:endParaRPr lang="id-ID" sz="1400" i="1" dirty="0"/>
          </a:p>
        </p:txBody>
      </p:sp>
      <p:sp>
        <p:nvSpPr>
          <p:cNvPr id="19" name="Rectangle 18"/>
          <p:cNvSpPr/>
          <p:nvPr/>
        </p:nvSpPr>
        <p:spPr>
          <a:xfrm>
            <a:off x="2679261" y="3874183"/>
            <a:ext cx="6057125" cy="954107"/>
          </a:xfrm>
          <a:prstGeom prst="rect">
            <a:avLst/>
          </a:prstGeom>
        </p:spPr>
        <p:txBody>
          <a:bodyPr wrap="square">
            <a:spAutoFit/>
          </a:bodyPr>
          <a:lstStyle/>
          <a:p>
            <a:r>
              <a:rPr lang="id-ID" sz="1400" b="1" i="1" dirty="0"/>
              <a:t>Field coodination: </a:t>
            </a:r>
            <a:r>
              <a:rPr lang="id-ID" sz="1400" i="1" dirty="0"/>
              <a:t>The AHA Centre </a:t>
            </a:r>
            <a:r>
              <a:rPr lang="en-US" sz="1400" i="1" dirty="0"/>
              <a:t>deploys </a:t>
            </a:r>
            <a:r>
              <a:rPr lang="id-ID" sz="1400" i="1" dirty="0"/>
              <a:t>coord</a:t>
            </a:r>
            <a:r>
              <a:rPr lang="en-US" sz="1400" i="1" dirty="0"/>
              <a:t>in</a:t>
            </a:r>
            <a:r>
              <a:rPr lang="id-ID" sz="1400" i="1" dirty="0"/>
              <a:t>ation t</a:t>
            </a:r>
            <a:r>
              <a:rPr lang="en-US" sz="1400" i="1" dirty="0"/>
              <a:t>ools e.g. the</a:t>
            </a:r>
            <a:r>
              <a:rPr lang="id-ID" sz="1400" i="1" dirty="0"/>
              <a:t> ASEAN-E</a:t>
            </a:r>
            <a:r>
              <a:rPr lang="en-US" sz="1400" i="1" dirty="0"/>
              <a:t>mergency </a:t>
            </a:r>
            <a:r>
              <a:rPr lang="id-ID" sz="1400" i="1" dirty="0"/>
              <a:t>R</a:t>
            </a:r>
            <a:r>
              <a:rPr lang="en-US" sz="1400" i="1" dirty="0"/>
              <a:t>esponse and Assessment Team (ERAT), and the</a:t>
            </a:r>
            <a:r>
              <a:rPr lang="id-ID" sz="1400" i="1" dirty="0"/>
              <a:t> J</a:t>
            </a:r>
            <a:r>
              <a:rPr lang="en-US" sz="1400" i="1" dirty="0"/>
              <a:t>oint </a:t>
            </a:r>
            <a:r>
              <a:rPr lang="id-ID" sz="1400" i="1" dirty="0"/>
              <a:t>O</a:t>
            </a:r>
            <a:r>
              <a:rPr lang="en-US" sz="1400" i="1" dirty="0"/>
              <a:t>perations and </a:t>
            </a:r>
            <a:r>
              <a:rPr lang="id-ID" sz="1400" i="1" dirty="0"/>
              <a:t>C</a:t>
            </a:r>
            <a:r>
              <a:rPr lang="en-US" sz="1400" i="1" dirty="0"/>
              <a:t>oordination </a:t>
            </a:r>
            <a:r>
              <a:rPr lang="id-ID" sz="1400" i="1" dirty="0"/>
              <a:t>C</a:t>
            </a:r>
            <a:r>
              <a:rPr lang="en-US" sz="1400" i="1" dirty="0"/>
              <a:t>entre of </a:t>
            </a:r>
            <a:r>
              <a:rPr lang="id-ID" sz="1400" i="1" dirty="0"/>
              <a:t>A</a:t>
            </a:r>
            <a:r>
              <a:rPr lang="en-US" sz="1400" i="1" dirty="0"/>
              <a:t>SEAN (JOCCA)</a:t>
            </a:r>
            <a:r>
              <a:rPr lang="id-ID" sz="1400" i="1" dirty="0"/>
              <a:t>.</a:t>
            </a:r>
            <a:r>
              <a:rPr lang="en-US" sz="1400" i="1" dirty="0"/>
              <a:t> The JOCCA  or the home of ASEAN on the ground, </a:t>
            </a:r>
            <a:r>
              <a:rPr lang="id-ID" sz="1400" i="1" dirty="0"/>
              <a:t>should be co-located with the </a:t>
            </a:r>
            <a:r>
              <a:rPr lang="en-US" sz="1400" i="1" dirty="0"/>
              <a:t>NDMO of the affected country.</a:t>
            </a:r>
            <a:endParaRPr lang="id-ID" sz="1400" i="1" dirty="0"/>
          </a:p>
        </p:txBody>
      </p:sp>
      <p:pic>
        <p:nvPicPr>
          <p:cNvPr id="25" name="Picture 5">
            <a:extLst>
              <a:ext uri="{FF2B5EF4-FFF2-40B4-BE49-F238E27FC236}">
                <a16:creationId xmlns:a16="http://schemas.microsoft.com/office/drawing/2014/main" id="{739D571D-EB34-5348-9DD8-5B6C190C2C01}"/>
              </a:ext>
            </a:extLst>
          </p:cNvPr>
          <p:cNvPicPr>
            <a:picLocks/>
          </p:cNvPicPr>
          <p:nvPr/>
        </p:nvPicPr>
        <p:blipFill>
          <a:blip r:embed="rId2">
            <a:extLst>
              <a:ext uri="{28A0092B-C50C-407E-A947-70E740481C1C}">
                <a14:useLocalDpi xmlns:a14="http://schemas.microsoft.com/office/drawing/2010/main"/>
              </a:ext>
            </a:extLst>
          </a:blip>
          <a:srcRect/>
          <a:stretch>
            <a:fillRect/>
          </a:stretch>
        </p:blipFill>
        <p:spPr bwMode="auto">
          <a:xfrm>
            <a:off x="3127097" y="483233"/>
            <a:ext cx="5772824" cy="72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Connector 25">
            <a:extLst>
              <a:ext uri="{FF2B5EF4-FFF2-40B4-BE49-F238E27FC236}">
                <a16:creationId xmlns:a16="http://schemas.microsoft.com/office/drawing/2014/main" id="{9FB6BAE5-36EF-4D46-906A-BA363B73C915}"/>
              </a:ext>
            </a:extLst>
          </p:cNvPr>
          <p:cNvCxnSpPr>
            <a:cxnSpLocks/>
          </p:cNvCxnSpPr>
          <p:nvPr/>
        </p:nvCxnSpPr>
        <p:spPr>
          <a:xfrm>
            <a:off x="2679262" y="2101310"/>
            <a:ext cx="6464738"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982E53C-0E9A-DC4C-80DA-7A148EE1A14C}"/>
              </a:ext>
            </a:extLst>
          </p:cNvPr>
          <p:cNvCxnSpPr>
            <a:cxnSpLocks/>
          </p:cNvCxnSpPr>
          <p:nvPr/>
        </p:nvCxnSpPr>
        <p:spPr>
          <a:xfrm>
            <a:off x="2679262" y="3594737"/>
            <a:ext cx="6464738"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9485C40-E7C1-FC37-A678-A78BAF8876D6}"/>
              </a:ext>
            </a:extLst>
          </p:cNvPr>
          <p:cNvPicPr>
            <a:picLocks noChangeAspect="1"/>
          </p:cNvPicPr>
          <p:nvPr/>
        </p:nvPicPr>
        <p:blipFill>
          <a:blip r:embed="rId3"/>
          <a:stretch>
            <a:fillRect/>
          </a:stretch>
        </p:blipFill>
        <p:spPr>
          <a:xfrm>
            <a:off x="441919" y="772395"/>
            <a:ext cx="1566224" cy="1044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3F0D7986-9AD9-8FA2-FB53-F24878074532}"/>
              </a:ext>
            </a:extLst>
          </p:cNvPr>
          <p:cNvPicPr>
            <a:picLocks noChangeAspect="1"/>
          </p:cNvPicPr>
          <p:nvPr/>
        </p:nvPicPr>
        <p:blipFill>
          <a:blip r:embed="rId4"/>
          <a:stretch>
            <a:fillRect/>
          </a:stretch>
        </p:blipFill>
        <p:spPr>
          <a:xfrm>
            <a:off x="458603" y="2284244"/>
            <a:ext cx="1529367" cy="1063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02F3D41F-A67F-C48A-D5D8-93869409A194}"/>
              </a:ext>
            </a:extLst>
          </p:cNvPr>
          <p:cNvPicPr>
            <a:picLocks noChangeAspect="1"/>
          </p:cNvPicPr>
          <p:nvPr/>
        </p:nvPicPr>
        <p:blipFill>
          <a:blip r:embed="rId5"/>
          <a:stretch>
            <a:fillRect/>
          </a:stretch>
        </p:blipFill>
        <p:spPr>
          <a:xfrm>
            <a:off x="441919" y="3874183"/>
            <a:ext cx="1641940" cy="923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4298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907" y="505875"/>
            <a:ext cx="3974159" cy="2110535"/>
          </a:xfrm>
          <a:prstGeom prst="rect">
            <a:avLst/>
          </a:prstGeom>
          <a:ln>
            <a:solidFill>
              <a:srgbClr val="00B0F0"/>
            </a:solidFill>
          </a:ln>
        </p:spPr>
      </p:pic>
      <p:sp>
        <p:nvSpPr>
          <p:cNvPr id="3" name="Title 4"/>
          <p:cNvSpPr txBox="1">
            <a:spLocks/>
          </p:cNvSpPr>
          <p:nvPr/>
        </p:nvSpPr>
        <p:spPr>
          <a:xfrm>
            <a:off x="84779" y="104017"/>
            <a:ext cx="8988314" cy="453943"/>
          </a:xfrm>
          <a:prstGeom prst="rect">
            <a:avLst/>
          </a:prstGeom>
        </p:spPr>
        <p:txBody>
          <a:bodyPr/>
          <a:lstStyle>
            <a:lvl1pPr algn="ctr" defTabSz="845257" rtl="0" eaLnBrk="1" latinLnBrk="0" hangingPunct="1">
              <a:spcBef>
                <a:spcPct val="0"/>
              </a:spcBef>
              <a:buNone/>
              <a:defRPr sz="4800" b="1" i="0" kern="1200">
                <a:solidFill>
                  <a:schemeClr val="tx1"/>
                </a:solidFill>
                <a:latin typeface="+mj-lt"/>
                <a:ea typeface="+mj-ea"/>
                <a:cs typeface="+mj-cs"/>
              </a:defRPr>
            </a:lvl1pPr>
          </a:lstStyle>
          <a:p>
            <a:pPr algn="l"/>
            <a:r>
              <a:rPr lang="en-US" sz="1600" dirty="0">
                <a:latin typeface="Calibri" panose="020F0502020204030204" pitchFamily="34" charset="0"/>
                <a:cs typeface="Calibri" panose="020F0502020204030204" pitchFamily="34" charset="0"/>
              </a:rPr>
              <a:t>The AHA Centre provided </a:t>
            </a:r>
            <a:r>
              <a:rPr lang="en-US" sz="1600" dirty="0">
                <a:solidFill>
                  <a:srgbClr val="C00000"/>
                </a:solidFill>
                <a:latin typeface="Calibri" panose="020F0502020204030204" pitchFamily="34" charset="0"/>
                <a:cs typeface="Calibri" panose="020F0502020204030204" pitchFamily="34" charset="0"/>
              </a:rPr>
              <a:t>field coordination support</a:t>
            </a:r>
            <a:r>
              <a:rPr lang="en-US" sz="1600" dirty="0">
                <a:latin typeface="Calibri" panose="020F0502020204030204" pitchFamily="34" charset="0"/>
                <a:cs typeface="Calibri" panose="020F0502020204030204" pitchFamily="34" charset="0"/>
              </a:rPr>
              <a:t> for post Central Sulawesi earthquake &amp; tsunami</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715" y="3292690"/>
            <a:ext cx="2159864" cy="1619898"/>
          </a:xfrm>
          <a:prstGeom prst="rect">
            <a:avLst/>
          </a:prstGeom>
          <a:ln>
            <a:solidFill>
              <a:srgbClr val="00B0F0"/>
            </a:solidFill>
          </a:ln>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0804" y="3295612"/>
            <a:ext cx="2155967" cy="1616975"/>
          </a:xfrm>
          <a:prstGeom prst="rect">
            <a:avLst/>
          </a:prstGeom>
          <a:ln>
            <a:solidFill>
              <a:srgbClr val="00B0F0"/>
            </a:solidFill>
          </a:ln>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2995" y="3294920"/>
            <a:ext cx="2256655" cy="1269368"/>
          </a:xfrm>
          <a:prstGeom prst="rect">
            <a:avLst/>
          </a:prstGeom>
          <a:ln>
            <a:solidFill>
              <a:srgbClr val="00B0F0"/>
            </a:solidFill>
          </a:ln>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26326" y="3292690"/>
            <a:ext cx="2260617" cy="1271597"/>
          </a:xfrm>
          <a:prstGeom prst="rect">
            <a:avLst/>
          </a:prstGeom>
          <a:ln>
            <a:solidFill>
              <a:srgbClr val="00B0F0"/>
            </a:solidFill>
          </a:ln>
        </p:spPr>
      </p:pic>
      <p:cxnSp>
        <p:nvCxnSpPr>
          <p:cNvPr id="10" name="Straight Connector 9"/>
          <p:cNvCxnSpPr>
            <a:endCxn id="5" idx="0"/>
          </p:cNvCxnSpPr>
          <p:nvPr/>
        </p:nvCxnSpPr>
        <p:spPr>
          <a:xfrm flipH="1">
            <a:off x="1194647" y="2745485"/>
            <a:ext cx="4153440" cy="547205"/>
          </a:xfrm>
          <a:prstGeom prst="line">
            <a:avLst/>
          </a:prstGeom>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6" idx="0"/>
          </p:cNvCxnSpPr>
          <p:nvPr/>
        </p:nvCxnSpPr>
        <p:spPr>
          <a:xfrm flipH="1">
            <a:off x="3398788" y="2745485"/>
            <a:ext cx="1949300" cy="550127"/>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a:endCxn id="7" idx="0"/>
          </p:cNvCxnSpPr>
          <p:nvPr/>
        </p:nvCxnSpPr>
        <p:spPr>
          <a:xfrm flipH="1">
            <a:off x="5651323" y="2398015"/>
            <a:ext cx="2305311" cy="896905"/>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8" idx="0"/>
          </p:cNvCxnSpPr>
          <p:nvPr/>
        </p:nvCxnSpPr>
        <p:spPr>
          <a:xfrm>
            <a:off x="7956635" y="2745485"/>
            <a:ext cx="0" cy="547205"/>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2223102381"/>
              </p:ext>
            </p:extLst>
          </p:nvPr>
        </p:nvGraphicFramePr>
        <p:xfrm>
          <a:off x="4091748" y="478535"/>
          <a:ext cx="4967474" cy="2529840"/>
        </p:xfrm>
        <a:graphic>
          <a:graphicData uri="http://schemas.openxmlformats.org/drawingml/2006/table">
            <a:tbl>
              <a:tblPr firstRow="1" bandRow="1">
                <a:tableStyleId>{5A111915-BE36-4E01-A7E5-04B1672EAD32}</a:tableStyleId>
              </a:tblPr>
              <a:tblGrid>
                <a:gridCol w="2483737">
                  <a:extLst>
                    <a:ext uri="{9D8B030D-6E8A-4147-A177-3AD203B41FA5}">
                      <a16:colId xmlns:a16="http://schemas.microsoft.com/office/drawing/2014/main" val="20000"/>
                    </a:ext>
                  </a:extLst>
                </a:gridCol>
                <a:gridCol w="2483737">
                  <a:extLst>
                    <a:ext uri="{9D8B030D-6E8A-4147-A177-3AD203B41FA5}">
                      <a16:colId xmlns:a16="http://schemas.microsoft.com/office/drawing/2014/main" val="20001"/>
                    </a:ext>
                  </a:extLst>
                </a:gridCol>
              </a:tblGrid>
              <a:tr h="278130">
                <a:tc>
                  <a:txBody>
                    <a:bodyPr/>
                    <a:lstStyle/>
                    <a:p>
                      <a:r>
                        <a:rPr lang="en-US" sz="1400" dirty="0"/>
                        <a:t>Palu, Central Sulawesi</a:t>
                      </a:r>
                    </a:p>
                  </a:txBody>
                  <a:tcPr marL="68580" marR="68580" marT="34290" marB="34290"/>
                </a:tc>
                <a:tc>
                  <a:txBody>
                    <a:bodyPr/>
                    <a:lstStyle/>
                    <a:p>
                      <a:r>
                        <a:rPr lang="en-US" sz="1400" dirty="0"/>
                        <a:t>Balikpapan, East</a:t>
                      </a:r>
                      <a:r>
                        <a:rPr lang="en-US" sz="1400" baseline="0" dirty="0"/>
                        <a:t> Kalimantan</a:t>
                      </a:r>
                      <a:endParaRPr lang="en-US" sz="1400" dirty="0"/>
                    </a:p>
                  </a:txBody>
                  <a:tcPr marL="68580" marR="68580" marT="34290" marB="34290"/>
                </a:tc>
                <a:extLst>
                  <a:ext uri="{0D108BD9-81ED-4DB2-BD59-A6C34878D82A}">
                    <a16:rowId xmlns:a16="http://schemas.microsoft.com/office/drawing/2014/main" val="10000"/>
                  </a:ext>
                </a:extLst>
              </a:tr>
              <a:tr h="1988820">
                <a:tc>
                  <a:txBody>
                    <a:bodyPr/>
                    <a:lstStyle/>
                    <a:p>
                      <a:pPr marL="285750" indent="-285750">
                        <a:buFont typeface="Wingdings" panose="05000000000000000000" pitchFamily="2" charset="2"/>
                        <a:buChar char="ü"/>
                      </a:pPr>
                      <a:r>
                        <a:rPr lang="en-US" sz="1100" b="1" dirty="0"/>
                        <a:t>Joint Operations</a:t>
                      </a:r>
                      <a:r>
                        <a:rPr lang="en-US" sz="1100" b="1" baseline="0" dirty="0"/>
                        <a:t> &amp; Coordination Centre for International Assistance (JOCCIA) setup co-locate with BNPB’s National Assisting Post (Pospenas)</a:t>
                      </a:r>
                    </a:p>
                    <a:p>
                      <a:pPr marL="285750" indent="-285750">
                        <a:buFont typeface="Wingdings" panose="05000000000000000000" pitchFamily="2" charset="2"/>
                        <a:buChar char="ü"/>
                      </a:pPr>
                      <a:r>
                        <a:rPr lang="en-US" sz="1100" b="1" baseline="0" dirty="0"/>
                        <a:t>Registration desk </a:t>
                      </a:r>
                      <a:r>
                        <a:rPr lang="en-US" sz="1100" baseline="0" dirty="0"/>
                        <a:t>for incoming international teams &amp; relief items</a:t>
                      </a:r>
                    </a:p>
                    <a:p>
                      <a:pPr marL="285750" indent="-285750">
                        <a:buFont typeface="Wingdings" panose="05000000000000000000" pitchFamily="2" charset="2"/>
                        <a:buChar char="ü"/>
                      </a:pPr>
                      <a:r>
                        <a:rPr lang="en-US" sz="1100" b="1" baseline="0" dirty="0"/>
                        <a:t>Facilitation on coordinated assessment </a:t>
                      </a:r>
                      <a:r>
                        <a:rPr lang="en-US" sz="1100" baseline="0" dirty="0"/>
                        <a:t>meeting, data consolidation, and analysis</a:t>
                      </a:r>
                    </a:p>
                    <a:p>
                      <a:pPr marL="285750" indent="-285750">
                        <a:buFont typeface="Wingdings" panose="05000000000000000000" pitchFamily="2" charset="2"/>
                        <a:buChar char="ü"/>
                      </a:pPr>
                      <a:r>
                        <a:rPr lang="en-US" sz="1100" b="1" baseline="0" dirty="0"/>
                        <a:t>Information hub </a:t>
                      </a:r>
                      <a:r>
                        <a:rPr lang="en-US" sz="1100" baseline="0" dirty="0"/>
                        <a:t>for situational awareness and emergency response planning</a:t>
                      </a:r>
                    </a:p>
                  </a:txBody>
                  <a:tcPr marL="68580" marR="68580" marT="34290" marB="34290"/>
                </a:tc>
                <a:tc>
                  <a:txBody>
                    <a:bodyPr/>
                    <a:lstStyle/>
                    <a:p>
                      <a:pPr marL="285750" indent="-285750">
                        <a:buFont typeface="Wingdings" panose="05000000000000000000" pitchFamily="2" charset="2"/>
                        <a:buChar char="ü"/>
                      </a:pPr>
                      <a:r>
                        <a:rPr lang="en-US" sz="1100" b="1" dirty="0"/>
                        <a:t>Support to BNPB on facilitating incoming international assistance </a:t>
                      </a:r>
                      <a:r>
                        <a:rPr lang="en-US" sz="1100" dirty="0"/>
                        <a:t>to the staging area at the Balikpapan</a:t>
                      </a:r>
                      <a:r>
                        <a:rPr lang="en-US" sz="1100" baseline="0" dirty="0"/>
                        <a:t> International Airport</a:t>
                      </a:r>
                    </a:p>
                    <a:p>
                      <a:pPr marL="285750" indent="-285750">
                        <a:buFont typeface="Wingdings" panose="05000000000000000000" pitchFamily="2" charset="2"/>
                        <a:buChar char="ü"/>
                      </a:pPr>
                      <a:r>
                        <a:rPr lang="en-US" sz="1100" dirty="0"/>
                        <a:t>Liaison services between incoming international teams</a:t>
                      </a:r>
                      <a:r>
                        <a:rPr lang="en-US" sz="1100" baseline="0" dirty="0"/>
                        <a:t> with BNPB, Customs, Immigration, and Airport Authority </a:t>
                      </a:r>
                      <a:r>
                        <a:rPr lang="en-US" sz="1100" b="1" baseline="0" dirty="0"/>
                        <a:t>(CIQP facilities)</a:t>
                      </a:r>
                    </a:p>
                    <a:p>
                      <a:pPr marL="285750" indent="-285750">
                        <a:buFont typeface="Wingdings" panose="05000000000000000000" pitchFamily="2" charset="2"/>
                        <a:buChar char="ü"/>
                      </a:pPr>
                      <a:r>
                        <a:rPr lang="en-US" sz="1100" baseline="0" dirty="0"/>
                        <a:t>Moving forward: Coordination setup w/ military (</a:t>
                      </a:r>
                      <a:r>
                        <a:rPr lang="en-US" sz="1100" b="1" baseline="0" dirty="0"/>
                        <a:t>CMcoord</a:t>
                      </a:r>
                      <a:r>
                        <a:rPr lang="en-US" sz="1100" baseline="0" dirty="0"/>
                        <a:t>) and operationalisation of the </a:t>
                      </a:r>
                      <a:r>
                        <a:rPr lang="en-US" sz="1100" b="1" baseline="0" dirty="0"/>
                        <a:t>ASEAN Military Ready Group (AMRG)</a:t>
                      </a:r>
                      <a:endParaRPr lang="en-US" sz="1100" b="1" dirty="0"/>
                    </a:p>
                  </a:txBody>
                  <a:tcPr marL="68580" marR="68580" marT="34290" marB="34290"/>
                </a:tc>
                <a:extLst>
                  <a:ext uri="{0D108BD9-81ED-4DB2-BD59-A6C34878D82A}">
                    <a16:rowId xmlns:a16="http://schemas.microsoft.com/office/drawing/2014/main" val="10001"/>
                  </a:ext>
                </a:extLst>
              </a:tr>
            </a:tbl>
          </a:graphicData>
        </a:graphic>
      </p:graphicFrame>
      <p:pic>
        <p:nvPicPr>
          <p:cNvPr id="32" name="Graphic 31" descr="Gears">
            <a:extLst>
              <a:ext uri="{FF2B5EF4-FFF2-40B4-BE49-F238E27FC236}">
                <a16:creationId xmlns:a16="http://schemas.microsoft.com/office/drawing/2014/main" id="{9807A9D5-609B-5149-AEB1-23328D86726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721188" y="2679485"/>
            <a:ext cx="548668" cy="548668"/>
          </a:xfrm>
          <a:prstGeom prst="rect">
            <a:avLst/>
          </a:prstGeom>
        </p:spPr>
      </p:pic>
      <p:sp>
        <p:nvSpPr>
          <p:cNvPr id="33" name="Rectangle 32">
            <a:extLst>
              <a:ext uri="{FF2B5EF4-FFF2-40B4-BE49-F238E27FC236}">
                <a16:creationId xmlns:a16="http://schemas.microsoft.com/office/drawing/2014/main" id="{8D4B049F-08D7-4942-A966-3F9FB8BA1171}"/>
              </a:ext>
            </a:extLst>
          </p:cNvPr>
          <p:cNvSpPr/>
          <p:nvPr/>
        </p:nvSpPr>
        <p:spPr>
          <a:xfrm>
            <a:off x="732418" y="2731376"/>
            <a:ext cx="1483014" cy="276999"/>
          </a:xfrm>
          <a:prstGeom prst="rect">
            <a:avLst/>
          </a:prstGeom>
        </p:spPr>
        <p:txBody>
          <a:bodyPr wrap="square">
            <a:spAutoFit/>
          </a:bodyPr>
          <a:lstStyle/>
          <a:p>
            <a:pPr algn="ctr" defTabSz="685800" eaLnBrk="1" fontAlgn="auto" hangingPunct="1">
              <a:spcBef>
                <a:spcPts val="0"/>
              </a:spcBef>
              <a:spcAft>
                <a:spcPts val="0"/>
              </a:spcAft>
            </a:pPr>
            <a:r>
              <a:rPr lang="en-US" sz="1200" i="1" dirty="0">
                <a:solidFill>
                  <a:prstClr val="black"/>
                </a:solidFill>
                <a:latin typeface="Calibri"/>
                <a:ea typeface="+mn-ea"/>
              </a:rPr>
              <a:t>Coordination</a:t>
            </a:r>
            <a:endParaRPr lang="en-GB" sz="1200" i="1" dirty="0">
              <a:solidFill>
                <a:prstClr val="black"/>
              </a:solidFill>
              <a:latin typeface="Calibri"/>
              <a:ea typeface="+mn-ea"/>
            </a:endParaRPr>
          </a:p>
        </p:txBody>
      </p:sp>
      <p:grpSp>
        <p:nvGrpSpPr>
          <p:cNvPr id="21" name="Group 20">
            <a:extLst>
              <a:ext uri="{FF2B5EF4-FFF2-40B4-BE49-F238E27FC236}">
                <a16:creationId xmlns:a16="http://schemas.microsoft.com/office/drawing/2014/main" id="{C9118499-F73C-44C9-AA07-3951E8FF45B9}"/>
              </a:ext>
            </a:extLst>
          </p:cNvPr>
          <p:cNvGrpSpPr/>
          <p:nvPr/>
        </p:nvGrpSpPr>
        <p:grpSpPr>
          <a:xfrm>
            <a:off x="0" y="4638630"/>
            <a:ext cx="9144000" cy="504869"/>
            <a:chOff x="0" y="4638630"/>
            <a:chExt cx="9144000" cy="504869"/>
          </a:xfrm>
        </p:grpSpPr>
        <p:pic>
          <p:nvPicPr>
            <p:cNvPr id="22" name="Picture 5">
              <a:extLst>
                <a:ext uri="{FF2B5EF4-FFF2-40B4-BE49-F238E27FC236}">
                  <a16:creationId xmlns:a16="http://schemas.microsoft.com/office/drawing/2014/main" id="{485CCC95-7105-4889-B523-D4A0D8593CEB}"/>
                </a:ext>
              </a:extLst>
            </p:cNvPr>
            <p:cNvPicPr>
              <a:picLocks/>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4939309"/>
              <a:ext cx="9144000" cy="20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Logo&#10;&#10;Description automatically generated">
              <a:extLst>
                <a:ext uri="{FF2B5EF4-FFF2-40B4-BE49-F238E27FC236}">
                  <a16:creationId xmlns:a16="http://schemas.microsoft.com/office/drawing/2014/main" id="{1D25A336-7D86-4D04-8A3A-27F62399EA23}"/>
                </a:ext>
              </a:extLst>
            </p:cNvPr>
            <p:cNvPicPr>
              <a:picLocks noChangeAspect="1"/>
            </p:cNvPicPr>
            <p:nvPr/>
          </p:nvPicPr>
          <p:blipFill>
            <a:blip r:embed="rId11"/>
            <a:stretch>
              <a:fillRect/>
            </a:stretch>
          </p:blipFill>
          <p:spPr>
            <a:xfrm>
              <a:off x="48497" y="4638630"/>
              <a:ext cx="474246" cy="472978"/>
            </a:xfrm>
            <a:prstGeom prst="rect">
              <a:avLst/>
            </a:prstGeom>
          </p:spPr>
        </p:pic>
      </p:grpSp>
    </p:spTree>
    <p:extLst>
      <p:ext uri="{BB962C8B-B14F-4D97-AF65-F5344CB8AC3E}">
        <p14:creationId xmlns:p14="http://schemas.microsoft.com/office/powerpoint/2010/main" val="4171023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52492-F9D6-BD42-88F3-B3DB319778B0}"/>
              </a:ext>
            </a:extLst>
          </p:cNvPr>
          <p:cNvSpPr>
            <a:spLocks noGrp="1"/>
          </p:cNvSpPr>
          <p:nvPr>
            <p:ph type="title"/>
          </p:nvPr>
        </p:nvSpPr>
        <p:spPr>
          <a:xfrm>
            <a:off x="138896" y="229524"/>
            <a:ext cx="8786895" cy="337322"/>
          </a:xfrm>
        </p:spPr>
        <p:txBody>
          <a:bodyPr/>
          <a:lstStyle/>
          <a:p>
            <a:pPr algn="l"/>
            <a:r>
              <a:rPr lang="en-ID" sz="1600" b="1" dirty="0"/>
              <a:t>2018 Central Sulawesi Response marked the first time the AHA Centre supporting coordination of incoming international assistance – a role that may be repeated in the future</a:t>
            </a:r>
            <a:endParaRPr lang="en-US" sz="1300" dirty="0"/>
          </a:p>
        </p:txBody>
      </p:sp>
      <p:pic>
        <p:nvPicPr>
          <p:cNvPr id="4" name="Picture 3">
            <a:extLst>
              <a:ext uri="{FF2B5EF4-FFF2-40B4-BE49-F238E27FC236}">
                <a16:creationId xmlns:a16="http://schemas.microsoft.com/office/drawing/2014/main" id="{CF548871-BCE0-F146-BF27-5A9081C343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959" y="720600"/>
            <a:ext cx="7760043" cy="4365025"/>
          </a:xfrm>
          <a:prstGeom prst="rect">
            <a:avLst/>
          </a:prstGeom>
        </p:spPr>
      </p:pic>
    </p:spTree>
    <p:extLst>
      <p:ext uri="{BB962C8B-B14F-4D97-AF65-F5344CB8AC3E}">
        <p14:creationId xmlns:p14="http://schemas.microsoft.com/office/powerpoint/2010/main" val="3452114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6C7A74D4-3F3E-41AD-B857-448CC4795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113019" cy="51130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6A592F90-A527-4CFB-859E-1B25E2E9D6C6}"/>
              </a:ext>
            </a:extLst>
          </p:cNvPr>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990927"/>
            <a:ext cx="9144000" cy="15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Graphical user interface, application&#10;&#10;Description automatically generated">
            <a:extLst>
              <a:ext uri="{FF2B5EF4-FFF2-40B4-BE49-F238E27FC236}">
                <a16:creationId xmlns:a16="http://schemas.microsoft.com/office/drawing/2014/main" id="{AE9740C3-CB50-4B2A-B341-63E317D7D638}"/>
              </a:ext>
            </a:extLst>
          </p:cNvPr>
          <p:cNvPicPr>
            <a:picLocks noChangeAspect="1"/>
          </p:cNvPicPr>
          <p:nvPr/>
        </p:nvPicPr>
        <p:blipFill>
          <a:blip r:embed="rId4"/>
          <a:stretch>
            <a:fillRect/>
          </a:stretch>
        </p:blipFill>
        <p:spPr>
          <a:xfrm>
            <a:off x="5567819" y="75184"/>
            <a:ext cx="2962406" cy="49157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3927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697CF5-133C-0F53-F116-0EE7A0AD4A0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09233217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D7960D-5029-4483-C967-47BEBA621E34}"/>
              </a:ext>
            </a:extLst>
          </p:cNvPr>
          <p:cNvSpPr/>
          <p:nvPr/>
        </p:nvSpPr>
        <p:spPr>
          <a:xfrm>
            <a:off x="5346126" y="770021"/>
            <a:ext cx="3575098" cy="35957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D"/>
          </a:p>
        </p:txBody>
      </p:sp>
      <p:pic>
        <p:nvPicPr>
          <p:cNvPr id="1328" name="image107.jpeg" descr="image107.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2776" y="945039"/>
            <a:ext cx="2913547" cy="1626711"/>
          </a:xfrm>
          <a:prstGeom prst="rect">
            <a:avLst/>
          </a:prstGeom>
          <a:ln>
            <a:noFill/>
          </a:ln>
          <a:effectLst>
            <a:outerShdw blurRad="292100" dist="139700" dir="2700000" algn="tl" rotWithShape="0">
              <a:srgbClr val="333333">
                <a:alpha val="65000"/>
              </a:srgbClr>
            </a:outerShdw>
          </a:effectLst>
        </p:spPr>
      </p:pic>
      <p:sp>
        <p:nvSpPr>
          <p:cNvPr id="1330" name="TextBox 5"/>
          <p:cNvSpPr txBox="1"/>
          <p:nvPr/>
        </p:nvSpPr>
        <p:spPr>
          <a:xfrm>
            <a:off x="125901" y="0"/>
            <a:ext cx="8626536" cy="707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4" tIns="45714" rIns="45714" bIns="45714">
            <a:spAutoFit/>
          </a:bodyPr>
          <a:lstStyle>
            <a:lvl1pPr algn="r">
              <a:defRPr sz="2200" b="1"/>
            </a:lvl1pPr>
          </a:lstStyle>
          <a:p>
            <a:pPr algn="ctr"/>
            <a:r>
              <a:rPr lang="en-US" sz="2000" b="0" dirty="0">
                <a:latin typeface="Franklin Gothic Medium" panose="020B0603020102020204" pitchFamily="34" charset="0"/>
              </a:rPr>
              <a:t>The AHA Centre is also managing the </a:t>
            </a:r>
            <a:r>
              <a:rPr sz="2000" b="0" dirty="0">
                <a:latin typeface="Franklin Gothic Medium" panose="020B0603020102020204" pitchFamily="34" charset="0"/>
              </a:rPr>
              <a:t>ASEAN-ERAT</a:t>
            </a:r>
            <a:r>
              <a:rPr lang="en-US" sz="2000" b="0" dirty="0">
                <a:latin typeface="Franklin Gothic Medium" panose="020B0603020102020204" pitchFamily="34" charset="0"/>
              </a:rPr>
              <a:t> that can be deployed as </a:t>
            </a:r>
          </a:p>
          <a:p>
            <a:pPr algn="ctr"/>
            <a:r>
              <a:rPr lang="en-US" sz="2000" b="0" dirty="0">
                <a:latin typeface="Franklin Gothic Medium" panose="020B0603020102020204" pitchFamily="34" charset="0"/>
              </a:rPr>
              <a:t>a regional response team</a:t>
            </a:r>
            <a:endParaRPr sz="2000" b="0" dirty="0">
              <a:latin typeface="Franklin Gothic Medium" panose="020B0603020102020204" pitchFamily="34" charset="0"/>
            </a:endParaRPr>
          </a:p>
        </p:txBody>
      </p:sp>
      <p:sp>
        <p:nvSpPr>
          <p:cNvPr id="1331" name="Rectangle 4"/>
          <p:cNvSpPr/>
          <p:nvPr/>
        </p:nvSpPr>
        <p:spPr>
          <a:xfrm>
            <a:off x="5443531" y="833588"/>
            <a:ext cx="3562964" cy="332397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4" tIns="45714" rIns="45714" bIns="45714">
            <a:spAutoFit/>
          </a:bodyPr>
          <a:lstStyle/>
          <a:p>
            <a:pPr marL="285714" indent="-285714">
              <a:buSzPct val="100000"/>
              <a:buFont typeface="Arial"/>
              <a:buChar char="•"/>
              <a:defRPr sz="1600"/>
            </a:pPr>
            <a:r>
              <a:rPr sz="1400" dirty="0"/>
              <a:t>Regional rapid response team</a:t>
            </a:r>
            <a:r>
              <a:rPr lang="en-US" sz="1400" dirty="0"/>
              <a:t>;</a:t>
            </a:r>
            <a:endParaRPr sz="1400" dirty="0"/>
          </a:p>
          <a:p>
            <a:pPr marL="285714" indent="-285714">
              <a:buSzPct val="100000"/>
              <a:buFont typeface="Arial"/>
              <a:buChar char="•"/>
              <a:defRPr sz="1600"/>
            </a:pPr>
            <a:r>
              <a:rPr sz="1400" dirty="0"/>
              <a:t>Deployed upon request – free of charge</a:t>
            </a:r>
            <a:r>
              <a:rPr lang="en-US" sz="1400" dirty="0"/>
              <a:t>;</a:t>
            </a:r>
            <a:endParaRPr sz="1400" dirty="0"/>
          </a:p>
          <a:p>
            <a:pPr marL="285714" indent="-285714">
              <a:buSzPct val="100000"/>
              <a:buFont typeface="Arial"/>
              <a:buChar char="•"/>
              <a:defRPr sz="1600"/>
            </a:pPr>
            <a:r>
              <a:rPr sz="1400" dirty="0"/>
              <a:t>In support of the National Disaster Management </a:t>
            </a:r>
            <a:r>
              <a:rPr sz="1400" dirty="0" err="1"/>
              <a:t>Organi</a:t>
            </a:r>
            <a:r>
              <a:rPr lang="en-US" sz="1400" dirty="0" err="1"/>
              <a:t>sation</a:t>
            </a:r>
            <a:r>
              <a:rPr lang="en-US" sz="1400" dirty="0"/>
              <a:t>;</a:t>
            </a:r>
            <a:endParaRPr sz="1400" dirty="0"/>
          </a:p>
          <a:p>
            <a:pPr marL="285714" indent="-285714">
              <a:buSzPct val="100000"/>
              <a:buFont typeface="Arial"/>
              <a:buChar char="•"/>
              <a:defRPr sz="1600"/>
            </a:pPr>
            <a:r>
              <a:rPr sz="1400" dirty="0"/>
              <a:t>Currently </a:t>
            </a:r>
            <a:r>
              <a:rPr lang="en-US" sz="1400" b="1" dirty="0"/>
              <a:t>over 350 </a:t>
            </a:r>
            <a:r>
              <a:rPr sz="1400" dirty="0"/>
              <a:t>in the roster, and will grow more</a:t>
            </a:r>
            <a:r>
              <a:rPr lang="en-US" sz="1400" dirty="0"/>
              <a:t> &amp; go bigger in-country;</a:t>
            </a:r>
            <a:endParaRPr sz="1400" dirty="0"/>
          </a:p>
          <a:p>
            <a:pPr marL="285714" indent="-285714">
              <a:buSzPct val="100000"/>
              <a:buFont typeface="Arial"/>
              <a:buChar char="•"/>
              <a:defRPr sz="1600"/>
            </a:pPr>
            <a:r>
              <a:rPr sz="1400" dirty="0"/>
              <a:t>Immediate deployment - within 24h arrive in the affected country</a:t>
            </a:r>
            <a:r>
              <a:rPr lang="en-US" sz="1400" dirty="0"/>
              <a:t>;</a:t>
            </a:r>
            <a:endParaRPr sz="1400" dirty="0"/>
          </a:p>
          <a:p>
            <a:pPr marL="285714" indent="-285714">
              <a:buSzPct val="100000"/>
              <a:buFont typeface="Arial"/>
              <a:buChar char="•"/>
              <a:defRPr sz="1600"/>
            </a:pPr>
            <a:r>
              <a:rPr sz="1400" dirty="0"/>
              <a:t>Fully self-sufficient</a:t>
            </a:r>
            <a:r>
              <a:rPr lang="en-US" sz="1400" dirty="0"/>
              <a:t>;</a:t>
            </a:r>
            <a:r>
              <a:rPr sz="1400" dirty="0"/>
              <a:t> </a:t>
            </a:r>
          </a:p>
          <a:p>
            <a:pPr marL="285714" indent="-285714">
              <a:buSzPct val="100000"/>
              <a:buFont typeface="Arial"/>
              <a:buChar char="•"/>
              <a:defRPr sz="1600"/>
            </a:pPr>
            <a:r>
              <a:rPr sz="1400" dirty="0"/>
              <a:t>Set-up a Joint On-Site Operations and Coordination Centre (JOCCA)</a:t>
            </a:r>
            <a:r>
              <a:rPr lang="en-US" sz="1400" dirty="0"/>
              <a:t>;</a:t>
            </a:r>
            <a:endParaRPr sz="1400" dirty="0"/>
          </a:p>
          <a:p>
            <a:pPr marL="285714" indent="-285714">
              <a:buSzPct val="100000"/>
              <a:buFont typeface="Arial"/>
              <a:buChar char="•"/>
              <a:defRPr sz="1600"/>
            </a:pPr>
            <a:r>
              <a:rPr sz="1400" dirty="0"/>
              <a:t>Coordination, rapid assessment, </a:t>
            </a:r>
            <a:r>
              <a:rPr lang="en-US" sz="1400" dirty="0"/>
              <a:t>logistic support, early recovery, civil-military coordination;</a:t>
            </a:r>
            <a:endParaRPr sz="1400" dirty="0"/>
          </a:p>
          <a:p>
            <a:pPr marL="285714" indent="-285714">
              <a:buSzPct val="100000"/>
              <a:buFont typeface="Arial"/>
              <a:buChar char="•"/>
              <a:defRPr sz="1600"/>
            </a:pPr>
            <a:r>
              <a:rPr sz="1400" dirty="0"/>
              <a:t>Deployed for approximately 10-14 days</a:t>
            </a:r>
            <a:r>
              <a:rPr lang="en-US" sz="1400" dirty="0"/>
              <a:t>;</a:t>
            </a:r>
            <a:endParaRPr sz="1400" dirty="0"/>
          </a:p>
        </p:txBody>
      </p:sp>
      <p:pic>
        <p:nvPicPr>
          <p:cNvPr id="3" name="Picture 2">
            <a:extLst>
              <a:ext uri="{FF2B5EF4-FFF2-40B4-BE49-F238E27FC236}">
                <a16:creationId xmlns:a16="http://schemas.microsoft.com/office/drawing/2014/main" id="{06B8DDB3-6ECD-0A91-1668-ECB06E91DF7A}"/>
              </a:ext>
            </a:extLst>
          </p:cNvPr>
          <p:cNvPicPr>
            <a:picLocks noChangeAspect="1"/>
          </p:cNvPicPr>
          <p:nvPr/>
        </p:nvPicPr>
        <p:blipFill rotWithShape="1">
          <a:blip r:embed="rId3"/>
          <a:srcRect t="21489"/>
          <a:stretch/>
        </p:blipFill>
        <p:spPr>
          <a:xfrm>
            <a:off x="222776" y="2864019"/>
            <a:ext cx="2210374" cy="130154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D0B663D-93F1-F84B-5C6C-DDA921ED17EA}"/>
              </a:ext>
            </a:extLst>
          </p:cNvPr>
          <p:cNvPicPr>
            <a:picLocks noChangeAspect="1"/>
          </p:cNvPicPr>
          <p:nvPr/>
        </p:nvPicPr>
        <p:blipFill rotWithShape="1">
          <a:blip r:embed="rId4"/>
          <a:srcRect t="16708" b="13408"/>
          <a:stretch/>
        </p:blipFill>
        <p:spPr>
          <a:xfrm>
            <a:off x="2591949" y="2850269"/>
            <a:ext cx="2479036" cy="129932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774F7E9-2626-1B5F-4406-AA3931336ABE}"/>
              </a:ext>
            </a:extLst>
          </p:cNvPr>
          <p:cNvPicPr>
            <a:picLocks noChangeAspect="1"/>
          </p:cNvPicPr>
          <p:nvPr/>
        </p:nvPicPr>
        <p:blipFill rotWithShape="1">
          <a:blip r:embed="rId5"/>
          <a:srcRect l="21579" t="17958" r="31127" b="19522"/>
          <a:stretch/>
        </p:blipFill>
        <p:spPr>
          <a:xfrm>
            <a:off x="3217588" y="938351"/>
            <a:ext cx="1853397" cy="163339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33185" y="416626"/>
            <a:ext cx="7099832" cy="1925925"/>
          </a:xfrm>
          <a:prstGeom prst="rect">
            <a:avLst/>
          </a:prstGeom>
        </p:spPr>
        <p:txBody>
          <a:bodyPr>
            <a:normAutofit/>
          </a:bodyPr>
          <a:lstStyle>
            <a:lvl1pPr algn="ctr" defTabSz="457142"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142"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88"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430"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74"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1600" dirty="0">
                <a:latin typeface="Vice City Sans" panose="02000000000000000000" pitchFamily="50" charset="0"/>
              </a:rPr>
              <a:t>The </a:t>
            </a:r>
            <a:r>
              <a:rPr lang="en-US" sz="1600" b="1" dirty="0">
                <a:latin typeface="Vice City Sans" panose="02000000000000000000" pitchFamily="50" charset="0"/>
              </a:rPr>
              <a:t>ASEAN Agreement on Disaster Management and Emergency Response </a:t>
            </a:r>
            <a:r>
              <a:rPr lang="en-US" sz="1600" dirty="0">
                <a:latin typeface="Vice City Sans" panose="02000000000000000000" pitchFamily="50" charset="0"/>
              </a:rPr>
              <a:t>(AADMER) clearly articulates utilisation of military capabilities, such as under Preparedness (Article 8.2.b) and the ASEAN Standby Arrangements for Disaster Relief and Emergency Response (Article 9.1.b) </a:t>
            </a:r>
            <a:endParaRPr lang="en-MY" sz="1600" dirty="0">
              <a:latin typeface="Vice City Sans" panose="02000000000000000000" pitchFamily="50" charset="0"/>
            </a:endParaRPr>
          </a:p>
        </p:txBody>
      </p:sp>
      <p:pic>
        <p:nvPicPr>
          <p:cNvPr id="5" name="Picture 4">
            <a:extLst>
              <a:ext uri="{FF2B5EF4-FFF2-40B4-BE49-F238E27FC236}">
                <a16:creationId xmlns:a16="http://schemas.microsoft.com/office/drawing/2014/main" id="{266DCAFA-9413-D44C-8D88-BF4522B08BD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98200"/>
            <a:ext cx="1633184" cy="165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386885" y="3400570"/>
            <a:ext cx="2389457" cy="1237984"/>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3000690" y="3400570"/>
            <a:ext cx="6023240" cy="1650956"/>
          </a:xfrm>
          <a:prstGeom prst="rect">
            <a:avLst/>
          </a:prstGeom>
        </p:spPr>
        <p:txBody>
          <a:bodyPr>
            <a:normAutofit/>
          </a:bodyPr>
          <a:lstStyle>
            <a:lvl1pPr algn="ctr" defTabSz="457142"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142"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88"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430"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74"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1600" dirty="0">
                <a:latin typeface="Vice City Sans" panose="02000000000000000000"/>
                <a:cs typeface="Calibri" charset="0"/>
              </a:rPr>
              <a:t>The </a:t>
            </a:r>
            <a:r>
              <a:rPr lang="en-US" sz="1600" b="1" dirty="0">
                <a:latin typeface="Vice City Sans" panose="02000000000000000000"/>
                <a:cs typeface="Calibri" charset="0"/>
              </a:rPr>
              <a:t>ASEAN Declaration on One ASEAN One Response</a:t>
            </a:r>
            <a:r>
              <a:rPr lang="en-US" sz="1600" dirty="0">
                <a:latin typeface="Vice City Sans" panose="02000000000000000000"/>
                <a:cs typeface="Calibri" charset="0"/>
              </a:rPr>
              <a:t>, signed by the ASEAN Leaders on 6 September 2016 in Vientiane, confirms that ASEAN SASOP as a protocol under AADMER is the main standard operating procedure to be used for mobilisation of both civilian and military capabilities in materialising One ASEAN One Response</a:t>
            </a:r>
            <a:endParaRPr lang="en-MY" sz="1600" b="1" dirty="0">
              <a:latin typeface="Vice City Sans" panose="02000000000000000000"/>
            </a:endParaRPr>
          </a:p>
        </p:txBody>
      </p:sp>
      <p:pic>
        <p:nvPicPr>
          <p:cNvPr id="8" name="Picture 8" descr="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68262" y="1530417"/>
            <a:ext cx="1490818" cy="1859336"/>
          </a:xfrm>
          <a:prstGeom prst="rect">
            <a:avLst/>
          </a:prstGeom>
          <a:ln w="12700">
            <a:miter lim="400000"/>
          </a:ln>
        </p:spPr>
      </p:pic>
      <p:sp>
        <p:nvSpPr>
          <p:cNvPr id="9" name="Title 1"/>
          <p:cNvSpPr txBox="1">
            <a:spLocks/>
          </p:cNvSpPr>
          <p:nvPr/>
        </p:nvSpPr>
        <p:spPr>
          <a:xfrm>
            <a:off x="305617" y="1854617"/>
            <a:ext cx="7099832" cy="1925925"/>
          </a:xfrm>
          <a:prstGeom prst="rect">
            <a:avLst/>
          </a:prstGeom>
        </p:spPr>
        <p:txBody>
          <a:bodyPr>
            <a:normAutofit/>
          </a:bodyPr>
          <a:lstStyle>
            <a:lvl1pPr algn="ctr" defTabSz="457142"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142"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142"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88"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430"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74" algn="ctr" defTabSz="457142"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1600" dirty="0">
                <a:latin typeface="Vice City Sans" panose="02000000000000000000" pitchFamily="50" charset="0"/>
              </a:rPr>
              <a:t>The ASEAN Standard Operating Procedures for Regional Standby Arrangements and Coordination of Joint Disaster Relief and Emergency Response Operations (</a:t>
            </a:r>
            <a:r>
              <a:rPr lang="en-US" sz="1600" b="1" dirty="0">
                <a:latin typeface="Vice City Sans" panose="02000000000000000000" pitchFamily="50" charset="0"/>
              </a:rPr>
              <a:t>SASOP</a:t>
            </a:r>
            <a:r>
              <a:rPr lang="en-US" sz="1600" dirty="0">
                <a:latin typeface="Vice City Sans" panose="02000000000000000000" pitchFamily="50" charset="0"/>
              </a:rPr>
              <a:t>) provides the guides, procedures and templates for facilitation and utilisation of civilian and military capabilities for disaster relief and emergency operations</a:t>
            </a:r>
            <a:endParaRPr lang="en-MY" sz="1600" dirty="0">
              <a:latin typeface="Vice City Sans" panose="02000000000000000000" pitchFamily="50" charset="0"/>
            </a:endParaRPr>
          </a:p>
        </p:txBody>
      </p:sp>
      <p:cxnSp>
        <p:nvCxnSpPr>
          <p:cNvPr id="10" name="Straight Connector 9">
            <a:extLst>
              <a:ext uri="{FF2B5EF4-FFF2-40B4-BE49-F238E27FC236}">
                <a16:creationId xmlns:a16="http://schemas.microsoft.com/office/drawing/2014/main" id="{0F7E9E65-FBE2-7148-AC01-B9286E09DEE8}"/>
              </a:ext>
            </a:extLst>
          </p:cNvPr>
          <p:cNvCxnSpPr>
            <a:cxnSpLocks/>
          </p:cNvCxnSpPr>
          <p:nvPr/>
        </p:nvCxnSpPr>
        <p:spPr>
          <a:xfrm>
            <a:off x="1737967" y="1684451"/>
            <a:ext cx="5227609"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0DE4CE-B721-0348-A27C-C15B831432B0}"/>
              </a:ext>
            </a:extLst>
          </p:cNvPr>
          <p:cNvCxnSpPr>
            <a:cxnSpLocks/>
          </p:cNvCxnSpPr>
          <p:nvPr/>
        </p:nvCxnSpPr>
        <p:spPr>
          <a:xfrm>
            <a:off x="386885" y="3127769"/>
            <a:ext cx="6578691"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3467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FACA2-BB03-544F-87CD-F83206683442}"/>
              </a:ext>
            </a:extLst>
          </p:cNvPr>
          <p:cNvSpPr>
            <a:spLocks noGrp="1"/>
          </p:cNvSpPr>
          <p:nvPr>
            <p:ph type="title"/>
          </p:nvPr>
        </p:nvSpPr>
        <p:spPr>
          <a:xfrm>
            <a:off x="174113" y="133510"/>
            <a:ext cx="8764952" cy="799423"/>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dirty="0">
                <a:latin typeface="Franklin Gothic Medium" panose="020B0603020102020204" pitchFamily="34" charset="0"/>
              </a:rPr>
              <a:t>The ASEAN region has been the host of “</a:t>
            </a:r>
            <a:r>
              <a:rPr lang="en-US" sz="2000" b="1" dirty="0">
                <a:solidFill>
                  <a:srgbClr val="C00000"/>
                </a:solidFill>
                <a:latin typeface="Franklin Gothic Medium" panose="020B0603020102020204" pitchFamily="34" charset="0"/>
              </a:rPr>
              <a:t>world class disasters</a:t>
            </a:r>
            <a:r>
              <a:rPr lang="en-US" sz="2000" dirty="0">
                <a:latin typeface="Franklin Gothic Medium" panose="020B0603020102020204" pitchFamily="34" charset="0"/>
              </a:rPr>
              <a:t>“ in the past decades …</a:t>
            </a:r>
          </a:p>
        </p:txBody>
      </p:sp>
      <p:sp>
        <p:nvSpPr>
          <p:cNvPr id="3" name="Content Placeholder 2">
            <a:extLst>
              <a:ext uri="{FF2B5EF4-FFF2-40B4-BE49-F238E27FC236}">
                <a16:creationId xmlns:a16="http://schemas.microsoft.com/office/drawing/2014/main" id="{B335407C-5EDD-C64D-9CB9-D20008B129D5}"/>
              </a:ext>
            </a:extLst>
          </p:cNvPr>
          <p:cNvSpPr>
            <a:spLocks noGrp="1"/>
          </p:cNvSpPr>
          <p:nvPr>
            <p:ph idx="1"/>
          </p:nvPr>
        </p:nvSpPr>
        <p:spPr>
          <a:xfrm>
            <a:off x="1269104" y="1288252"/>
            <a:ext cx="3559660" cy="1280243"/>
          </a:xfrm>
        </p:spPr>
        <p:txBody>
          <a:bodyPr>
            <a:normAutofit fontScale="85000"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r>
              <a:rPr lang="en-US" sz="1800" dirty="0"/>
              <a:t>2004 Indian Ocean Tsunami (affecting Indonesia, Malaysia, Thailand and Myanmar)</a:t>
            </a:r>
          </a:p>
          <a:p>
            <a:pPr marL="285750" indent="-285750"/>
            <a:r>
              <a:rPr lang="en-US" sz="1800" dirty="0"/>
              <a:t>2008 Cyclone Nargis in Myanmar</a:t>
            </a:r>
          </a:p>
          <a:p>
            <a:pPr marL="285750" indent="-285750"/>
            <a:r>
              <a:rPr lang="en-US" sz="1800" dirty="0"/>
              <a:t>2013 Typhoon Haiyan in the Philippines</a:t>
            </a:r>
          </a:p>
        </p:txBody>
      </p:sp>
      <p:sp>
        <p:nvSpPr>
          <p:cNvPr id="5" name="Content Placeholder 2">
            <a:extLst>
              <a:ext uri="{FF2B5EF4-FFF2-40B4-BE49-F238E27FC236}">
                <a16:creationId xmlns:a16="http://schemas.microsoft.com/office/drawing/2014/main" id="{3AAC5205-0EA6-A14F-A3D0-7EB6835887EE}"/>
              </a:ext>
            </a:extLst>
          </p:cNvPr>
          <p:cNvSpPr>
            <a:spLocks noGrp="1"/>
          </p:cNvSpPr>
          <p:nvPr>
            <p:ph idx="1"/>
          </p:nvPr>
        </p:nvSpPr>
        <p:spPr>
          <a:xfrm>
            <a:off x="190254" y="3692733"/>
            <a:ext cx="4695935" cy="693830"/>
          </a:xfrm>
        </p:spPr>
        <p:txBody>
          <a:bodyPr>
            <a:normAutofit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id-ID" sz="1600" dirty="0">
                <a:effectLst/>
                <a:latin typeface="Calibri" panose="020F0502020204030204" pitchFamily="34" charset="0"/>
                <a:ea typeface="Times New Roman" panose="02020603050405020304" pitchFamily="18" charset="0"/>
                <a:cs typeface="Times New Roman" panose="02020603050405020304" pitchFamily="18" charset="0"/>
              </a:rPr>
              <a:t>Combined damage costs from these disasters are estimated at a staggering </a:t>
            </a:r>
            <a:r>
              <a:rPr lang="id-ID" sz="1600" b="1" dirty="0">
                <a:effectLst/>
                <a:latin typeface="Calibri" panose="020F0502020204030204" pitchFamily="34" charset="0"/>
                <a:ea typeface="Times New Roman" panose="02020603050405020304" pitchFamily="18" charset="0"/>
                <a:cs typeface="Times New Roman" panose="02020603050405020304" pitchFamily="18" charset="0"/>
              </a:rPr>
              <a:t>USD22.5 billion</a:t>
            </a:r>
            <a:r>
              <a:rPr lang="id-ID" sz="1600" dirty="0">
                <a:effectLst/>
                <a:latin typeface="Calibri" panose="020F0502020204030204" pitchFamily="34" charset="0"/>
                <a:ea typeface="Times New Roman" panose="02020603050405020304" pitchFamily="18" charset="0"/>
                <a:cs typeface="Times New Roman" panose="02020603050405020304" pitchFamily="18" charset="0"/>
              </a:rPr>
              <a:t>, with </a:t>
            </a:r>
            <a:r>
              <a:rPr lang="id-ID" sz="1600" b="1" dirty="0">
                <a:effectLst/>
                <a:latin typeface="Calibri" panose="020F0502020204030204" pitchFamily="34" charset="0"/>
                <a:ea typeface="Times New Roman" panose="02020603050405020304" pitchFamily="18" charset="0"/>
                <a:cs typeface="Times New Roman" panose="02020603050405020304" pitchFamily="18" charset="0"/>
              </a:rPr>
              <a:t>278,000</a:t>
            </a:r>
            <a:r>
              <a:rPr lang="id-ID" sz="1600" dirty="0">
                <a:effectLst/>
                <a:latin typeface="Calibri" panose="020F0502020204030204" pitchFamily="34" charset="0"/>
                <a:ea typeface="Times New Roman" panose="02020603050405020304" pitchFamily="18" charset="0"/>
                <a:cs typeface="Times New Roman" panose="02020603050405020304" pitchFamily="18" charset="0"/>
              </a:rPr>
              <a:t> fatalities</a:t>
            </a:r>
            <a:r>
              <a:rPr lang="en-ID" sz="1600" dirty="0">
                <a:effectLst/>
              </a:rPr>
              <a:t> </a:t>
            </a:r>
            <a:endParaRPr lang="en-US" sz="1600" dirty="0"/>
          </a:p>
        </p:txBody>
      </p:sp>
      <p:grpSp>
        <p:nvGrpSpPr>
          <p:cNvPr id="12" name="Group 82">
            <a:extLst>
              <a:ext uri="{FF2B5EF4-FFF2-40B4-BE49-F238E27FC236}">
                <a16:creationId xmlns:a16="http://schemas.microsoft.com/office/drawing/2014/main" id="{2A573C1D-9AEB-6448-A035-C34F2EDCD246}"/>
              </a:ext>
            </a:extLst>
          </p:cNvPr>
          <p:cNvGrpSpPr>
            <a:grpSpLocks/>
          </p:cNvGrpSpPr>
          <p:nvPr/>
        </p:nvGrpSpPr>
        <p:grpSpPr bwMode="auto">
          <a:xfrm>
            <a:off x="174113" y="4537186"/>
            <a:ext cx="8869516" cy="530548"/>
            <a:chOff x="0" y="6306101"/>
            <a:chExt cx="9157167" cy="551899"/>
          </a:xfrm>
        </p:grpSpPr>
        <p:pic>
          <p:nvPicPr>
            <p:cNvPr id="7" name="Picture 86">
              <a:extLst>
                <a:ext uri="{FF2B5EF4-FFF2-40B4-BE49-F238E27FC236}">
                  <a16:creationId xmlns:a16="http://schemas.microsoft.com/office/drawing/2014/main" id="{2A990F58-9715-CF48-AC7D-7FEDEA3889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554884"/>
              <a:ext cx="9157167" cy="303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4E1E6932-C221-8C47-9237-450A799D562E}"/>
                </a:ext>
              </a:extLst>
            </p:cNvPr>
            <p:cNvSpPr/>
            <p:nvPr/>
          </p:nvSpPr>
          <p:spPr>
            <a:xfrm>
              <a:off x="562004" y="6555276"/>
              <a:ext cx="8487208" cy="277409"/>
            </a:xfrm>
            <a:prstGeom prst="rect">
              <a:avLst/>
            </a:prstGeom>
          </p:spPr>
          <p:txBody>
            <a:bodyPr>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defRPr/>
              </a:pPr>
              <a:endParaRPr lang="id-ID" sz="825" kern="0" dirty="0">
                <a:solidFill>
                  <a:schemeClr val="bg1"/>
                </a:solidFill>
                <a:latin typeface="Calibri" charset="0"/>
                <a:ea typeface="MS PGothic" charset="0"/>
                <a:cs typeface="MS PGothic" charset="0"/>
              </a:endParaRPr>
            </a:p>
          </p:txBody>
        </p:sp>
        <p:grpSp>
          <p:nvGrpSpPr>
            <p:cNvPr id="9" name="Group 89">
              <a:extLst>
                <a:ext uri="{FF2B5EF4-FFF2-40B4-BE49-F238E27FC236}">
                  <a16:creationId xmlns:a16="http://schemas.microsoft.com/office/drawing/2014/main" id="{941B61B1-6A0E-CB41-92E8-3D3C58A39E7E}"/>
                </a:ext>
              </a:extLst>
            </p:cNvPr>
            <p:cNvGrpSpPr>
              <a:grpSpLocks/>
            </p:cNvGrpSpPr>
            <p:nvPr/>
          </p:nvGrpSpPr>
          <p:grpSpPr bwMode="auto">
            <a:xfrm>
              <a:off x="16666" y="6306101"/>
              <a:ext cx="529583" cy="546666"/>
              <a:chOff x="45241" y="6287051"/>
              <a:chExt cx="529583" cy="546666"/>
            </a:xfrm>
          </p:grpSpPr>
          <p:sp>
            <p:nvSpPr>
              <p:cNvPr id="10" name="Oval 9">
                <a:extLst>
                  <a:ext uri="{FF2B5EF4-FFF2-40B4-BE49-F238E27FC236}">
                    <a16:creationId xmlns:a16="http://schemas.microsoft.com/office/drawing/2014/main" id="{F63A8B23-362D-1242-BD20-1437B4A7EB48}"/>
                  </a:ext>
                </a:extLst>
              </p:cNvPr>
              <p:cNvSpPr/>
              <p:nvPr/>
            </p:nvSpPr>
            <p:spPr>
              <a:xfrm>
                <a:off x="74615" y="6325061"/>
                <a:ext cx="469924" cy="4708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endParaRPr lang="en-GB" sz="1013" dirty="0"/>
              </a:p>
            </p:txBody>
          </p:sp>
          <p:pic>
            <p:nvPicPr>
              <p:cNvPr id="11" name="Picture 92">
                <a:extLst>
                  <a:ext uri="{FF2B5EF4-FFF2-40B4-BE49-F238E27FC236}">
                    <a16:creationId xmlns:a16="http://schemas.microsoft.com/office/drawing/2014/main" id="{66D9A36D-29C3-0E43-9655-21FA64A92FC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241" y="6287051"/>
                <a:ext cx="529583" cy="546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cxnSp>
        <p:nvCxnSpPr>
          <p:cNvPr id="14" name="Straight Arrow Connector 13">
            <a:extLst>
              <a:ext uri="{FF2B5EF4-FFF2-40B4-BE49-F238E27FC236}">
                <a16:creationId xmlns:a16="http://schemas.microsoft.com/office/drawing/2014/main" id="{62522D48-25CB-554D-8AF5-77FC40136A0E}"/>
              </a:ext>
            </a:extLst>
          </p:cNvPr>
          <p:cNvCxnSpPr>
            <a:cxnSpLocks/>
          </p:cNvCxnSpPr>
          <p:nvPr/>
        </p:nvCxnSpPr>
        <p:spPr>
          <a:xfrm>
            <a:off x="137589" y="1021791"/>
            <a:ext cx="4905087" cy="402"/>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F2BD5B5C-CBA1-244C-8D19-5DDDC88B6050}"/>
              </a:ext>
            </a:extLst>
          </p:cNvPr>
          <p:cNvCxnSpPr>
            <a:cxnSpLocks/>
          </p:cNvCxnSpPr>
          <p:nvPr/>
        </p:nvCxnSpPr>
        <p:spPr>
          <a:xfrm>
            <a:off x="345007" y="2785461"/>
            <a:ext cx="4697669" cy="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 name="Picture 7" descr="Picture 7">
            <a:extLst>
              <a:ext uri="{FF2B5EF4-FFF2-40B4-BE49-F238E27FC236}">
                <a16:creationId xmlns:a16="http://schemas.microsoft.com/office/drawing/2014/main" id="{209EA9A3-3B7C-D142-9EB7-76CCE3057EE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flipH="1">
            <a:off x="459961" y="1866243"/>
            <a:ext cx="611812" cy="668623"/>
          </a:xfrm>
          <a:prstGeom prst="rect">
            <a:avLst/>
          </a:prstGeom>
          <a:ln w="12700">
            <a:miter lim="400000"/>
          </a:ln>
        </p:spPr>
      </p:pic>
      <p:pic>
        <p:nvPicPr>
          <p:cNvPr id="6" name="Picture 4" descr="Picture 4">
            <a:extLst>
              <a:ext uri="{FF2B5EF4-FFF2-40B4-BE49-F238E27FC236}">
                <a16:creationId xmlns:a16="http://schemas.microsoft.com/office/drawing/2014/main" id="{E3FEE74A-F77D-0C4B-AF43-59D1364E04C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flipV="1">
            <a:off x="446287" y="1232640"/>
            <a:ext cx="625486" cy="668623"/>
          </a:xfrm>
          <a:prstGeom prst="rect">
            <a:avLst/>
          </a:prstGeom>
          <a:ln w="12700">
            <a:miter lim="400000"/>
          </a:ln>
        </p:spPr>
      </p:pic>
      <p:sp>
        <p:nvSpPr>
          <p:cNvPr id="13" name="Arrow: Chevron 12">
            <a:extLst>
              <a:ext uri="{FF2B5EF4-FFF2-40B4-BE49-F238E27FC236}">
                <a16:creationId xmlns:a16="http://schemas.microsoft.com/office/drawing/2014/main" id="{1872A25D-A93D-E64A-A29E-B70FA72399F8}"/>
              </a:ext>
            </a:extLst>
          </p:cNvPr>
          <p:cNvSpPr/>
          <p:nvPr/>
        </p:nvSpPr>
        <p:spPr>
          <a:xfrm rot="5400000">
            <a:off x="498658" y="2936613"/>
            <a:ext cx="573115" cy="573115"/>
          </a:xfrm>
          <a:prstGeom prst="chevron">
            <a:avLst>
              <a:gd name="adj" fmla="val 589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solidFill>
                <a:schemeClr val="tx1"/>
              </a:solidFill>
            </a:endParaRPr>
          </a:p>
        </p:txBody>
      </p:sp>
      <p:pic>
        <p:nvPicPr>
          <p:cNvPr id="17" name="Picture 16">
            <a:extLst>
              <a:ext uri="{FF2B5EF4-FFF2-40B4-BE49-F238E27FC236}">
                <a16:creationId xmlns:a16="http://schemas.microsoft.com/office/drawing/2014/main" id="{3DB3C79E-A2D8-4B91-A199-6A6402941937}"/>
              </a:ext>
            </a:extLst>
          </p:cNvPr>
          <p:cNvPicPr>
            <a:picLocks noChangeAspect="1"/>
          </p:cNvPicPr>
          <p:nvPr/>
        </p:nvPicPr>
        <p:blipFill>
          <a:blip r:embed="rId7"/>
          <a:stretch>
            <a:fillRect/>
          </a:stretch>
        </p:blipFill>
        <p:spPr>
          <a:xfrm>
            <a:off x="5141393" y="706066"/>
            <a:ext cx="3657600" cy="3657600"/>
          </a:xfrm>
          <a:prstGeom prst="rect">
            <a:avLst/>
          </a:prstGeom>
        </p:spPr>
      </p:pic>
    </p:spTree>
    <p:extLst>
      <p:ext uri="{BB962C8B-B14F-4D97-AF65-F5344CB8AC3E}">
        <p14:creationId xmlns:p14="http://schemas.microsoft.com/office/powerpoint/2010/main" val="464312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98365" y="617721"/>
            <a:ext cx="4512498" cy="3970318"/>
          </a:xfrm>
          <a:prstGeom prst="rect">
            <a:avLst/>
          </a:prstGeom>
          <a:noFill/>
        </p:spPr>
        <p:txBody>
          <a:bodyPr wrap="square" rtlCol="0">
            <a:spAutoFit/>
          </a:bodyPr>
          <a:lstStyle/>
          <a:p>
            <a:r>
              <a:rPr lang="en-US" dirty="0">
                <a:latin typeface="Vice City Sans"/>
              </a:rPr>
              <a:t>One ASEAN One Response is about ASEAN responding to disasters in the region and outside the region as ONE i.e. having as many relevant stakeholders as possible, including military, to achieve the envisioned </a:t>
            </a:r>
            <a:r>
              <a:rPr lang="en-US" b="1" dirty="0">
                <a:solidFill>
                  <a:srgbClr val="FF0000"/>
                </a:solidFill>
                <a:latin typeface="Vice City Sans"/>
              </a:rPr>
              <a:t>speed</a:t>
            </a:r>
            <a:r>
              <a:rPr lang="en-US" dirty="0">
                <a:latin typeface="Vice City Sans"/>
              </a:rPr>
              <a:t>, </a:t>
            </a:r>
            <a:r>
              <a:rPr lang="en-US" b="1" dirty="0">
                <a:latin typeface="Vice City Sans"/>
              </a:rPr>
              <a:t>scale</a:t>
            </a:r>
            <a:r>
              <a:rPr lang="en-US" dirty="0">
                <a:latin typeface="Vice City Sans"/>
              </a:rPr>
              <a:t> and </a:t>
            </a:r>
            <a:r>
              <a:rPr lang="en-US" b="1" dirty="0">
                <a:solidFill>
                  <a:srgbClr val="0070C0"/>
                </a:solidFill>
                <a:latin typeface="Vice City Sans"/>
              </a:rPr>
              <a:t>solidarity</a:t>
            </a:r>
          </a:p>
          <a:p>
            <a:endParaRPr lang="en-US" dirty="0">
              <a:latin typeface="Vice City Sans"/>
            </a:endParaRPr>
          </a:p>
          <a:p>
            <a:endParaRPr lang="en-US" dirty="0">
              <a:latin typeface="Vice City Sans"/>
            </a:endParaRPr>
          </a:p>
          <a:p>
            <a:r>
              <a:rPr lang="en-US" dirty="0">
                <a:latin typeface="Vice City Sans"/>
              </a:rPr>
              <a:t>SASOP Chapter VI as well as AMRG on HADR contribute to:</a:t>
            </a:r>
          </a:p>
          <a:p>
            <a:pPr marL="742892" lvl="1" indent="-285750">
              <a:buFont typeface="Arial" panose="020B0604020202020204" pitchFamily="34" charset="0"/>
              <a:buChar char="•"/>
            </a:pPr>
            <a:r>
              <a:rPr lang="en-US" dirty="0">
                <a:latin typeface="Vice City Sans"/>
              </a:rPr>
              <a:t>increasing the </a:t>
            </a:r>
            <a:r>
              <a:rPr lang="en-US" b="1" dirty="0">
                <a:solidFill>
                  <a:srgbClr val="FF0000"/>
                </a:solidFill>
                <a:latin typeface="Vice City Sans"/>
              </a:rPr>
              <a:t>speed</a:t>
            </a:r>
            <a:r>
              <a:rPr lang="en-US" dirty="0">
                <a:latin typeface="Vice City Sans"/>
              </a:rPr>
              <a:t>, </a:t>
            </a:r>
          </a:p>
          <a:p>
            <a:pPr marL="742892" lvl="1" indent="-285750">
              <a:buFont typeface="Arial" panose="020B0604020202020204" pitchFamily="34" charset="0"/>
              <a:buChar char="•"/>
            </a:pPr>
            <a:r>
              <a:rPr lang="en-US" dirty="0">
                <a:latin typeface="Vice City Sans"/>
              </a:rPr>
              <a:t>expanding the </a:t>
            </a:r>
            <a:r>
              <a:rPr lang="en-US" b="1" dirty="0">
                <a:latin typeface="Vice City Sans"/>
              </a:rPr>
              <a:t>scale,</a:t>
            </a:r>
            <a:r>
              <a:rPr lang="en-US" dirty="0">
                <a:latin typeface="Vice City Sans"/>
              </a:rPr>
              <a:t> and </a:t>
            </a:r>
          </a:p>
          <a:p>
            <a:pPr marL="742892" lvl="1" indent="-285750">
              <a:buFont typeface="Arial" panose="020B0604020202020204" pitchFamily="34" charset="0"/>
              <a:buChar char="•"/>
            </a:pPr>
            <a:r>
              <a:rPr lang="en-US" dirty="0">
                <a:latin typeface="Vice City Sans"/>
              </a:rPr>
              <a:t>enhancing the </a:t>
            </a:r>
            <a:r>
              <a:rPr lang="en-US" b="1" dirty="0">
                <a:solidFill>
                  <a:srgbClr val="0070C0"/>
                </a:solidFill>
                <a:latin typeface="Vice City Sans"/>
              </a:rPr>
              <a:t>solidarity</a:t>
            </a:r>
            <a:r>
              <a:rPr lang="en-US" dirty="0">
                <a:latin typeface="Vice City Sans"/>
              </a:rPr>
              <a:t> </a:t>
            </a:r>
          </a:p>
          <a:p>
            <a:r>
              <a:rPr lang="en-US" dirty="0">
                <a:latin typeface="Vice City Sans"/>
              </a:rPr>
              <a:t>for ASEAN collective response to disasters </a:t>
            </a:r>
          </a:p>
        </p:txBody>
      </p:sp>
      <p:pic>
        <p:nvPicPr>
          <p:cNvPr id="4" name="Picture 3"/>
          <p:cNvPicPr>
            <a:picLocks noChangeAspect="1"/>
          </p:cNvPicPr>
          <p:nvPr/>
        </p:nvPicPr>
        <p:blipFill>
          <a:blip r:embed="rId3"/>
          <a:stretch>
            <a:fillRect/>
          </a:stretch>
        </p:blipFill>
        <p:spPr>
          <a:xfrm>
            <a:off x="476017" y="473491"/>
            <a:ext cx="3456338" cy="4011882"/>
          </a:xfrm>
          <a:prstGeom prst="rect">
            <a:avLst/>
          </a:prstGeom>
        </p:spPr>
      </p:pic>
      <p:pic>
        <p:nvPicPr>
          <p:cNvPr id="6" name="Picture 5">
            <a:extLst>
              <a:ext uri="{FF2B5EF4-FFF2-40B4-BE49-F238E27FC236}">
                <a16:creationId xmlns:a16="http://schemas.microsoft.com/office/drawing/2014/main" id="{C533B310-0817-3042-BA26-A521B338728B}"/>
              </a:ext>
            </a:extLst>
          </p:cNvPr>
          <p:cNvPicPr>
            <a:picLocks/>
          </p:cNvPicPr>
          <p:nvPr/>
        </p:nvPicPr>
        <p:blipFill>
          <a:blip r:embed="rId4">
            <a:extLst>
              <a:ext uri="{28A0092B-C50C-407E-A947-70E740481C1C}">
                <a14:useLocalDpi xmlns:a14="http://schemas.microsoft.com/office/drawing/2010/main"/>
              </a:ext>
            </a:extLst>
          </a:blip>
          <a:srcRect/>
          <a:stretch>
            <a:fillRect/>
          </a:stretch>
        </p:blipFill>
        <p:spPr bwMode="auto">
          <a:xfrm>
            <a:off x="4316506" y="2562409"/>
            <a:ext cx="422237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40366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259" y="171273"/>
            <a:ext cx="4881048" cy="5278368"/>
          </a:xfrm>
          <a:prstGeom prst="rect">
            <a:avLst/>
          </a:prstGeom>
          <a:noFill/>
        </p:spPr>
        <p:txBody>
          <a:bodyPr wrap="square" rtlCol="0">
            <a:spAutoFit/>
          </a:bodyPr>
          <a:lstStyle/>
          <a:p>
            <a:r>
              <a:rPr lang="en-US" sz="1600" b="1" dirty="0">
                <a:latin typeface="Franklin Gothic Medium" panose="020B0603020102020204" pitchFamily="34" charset="0"/>
              </a:rPr>
              <a:t>Recommendations for the ACMM to connect with the AHA Centre on HADR operations</a:t>
            </a:r>
            <a:r>
              <a:rPr lang="en-US" sz="1600" dirty="0">
                <a:latin typeface="Franklin Gothic Medium" panose="020B0603020102020204" pitchFamily="34" charset="0"/>
              </a:rPr>
              <a:t>:</a:t>
            </a:r>
          </a:p>
          <a:p>
            <a:endParaRPr lang="en-US" sz="1600" dirty="0">
              <a:latin typeface="Vice City Sans"/>
            </a:endParaRPr>
          </a:p>
          <a:p>
            <a:pPr marL="342900" indent="-342900">
              <a:buAutoNum type="arabicPeriod"/>
            </a:pPr>
            <a:r>
              <a:rPr lang="en-US" sz="1600" b="1" dirty="0">
                <a:latin typeface="Vice City Sans"/>
              </a:rPr>
              <a:t>Follow ASEAN SASOP </a:t>
            </a:r>
            <a:r>
              <a:rPr lang="en-US" sz="1600" dirty="0">
                <a:latin typeface="Vice City Sans"/>
              </a:rPr>
              <a:t>for processing offers and requests of assistance. This is in line with the seven principles in operationalising OAOR:</a:t>
            </a:r>
          </a:p>
          <a:p>
            <a:endParaRPr lang="en-US" sz="700" dirty="0">
              <a:latin typeface="Vice City Sans"/>
            </a:endParaRPr>
          </a:p>
          <a:p>
            <a:pPr marL="800042" lvl="1" indent="-342900">
              <a:buFont typeface="Arial" panose="020B0604020202020204" pitchFamily="34" charset="0"/>
              <a:buChar char="•"/>
            </a:pPr>
            <a:r>
              <a:rPr lang="en-US" sz="1400" dirty="0">
                <a:latin typeface="Vice City Sans"/>
              </a:rPr>
              <a:t>One policy framework: AADMER, </a:t>
            </a:r>
          </a:p>
          <a:p>
            <a:pPr marL="800042" lvl="1" indent="-342900">
              <a:buFont typeface="Arial" panose="020B0604020202020204" pitchFamily="34" charset="0"/>
              <a:buChar char="•"/>
            </a:pPr>
            <a:r>
              <a:rPr lang="en-US" sz="1400" dirty="0">
                <a:latin typeface="Vice City Sans"/>
              </a:rPr>
              <a:t>One SOP: SASOP, </a:t>
            </a:r>
          </a:p>
          <a:p>
            <a:pPr marL="800042" lvl="1" indent="-342900">
              <a:buFont typeface="Arial" panose="020B0604020202020204" pitchFamily="34" charset="0"/>
              <a:buChar char="•"/>
            </a:pPr>
            <a:r>
              <a:rPr lang="en-US" sz="1400" dirty="0">
                <a:latin typeface="Vice City Sans"/>
              </a:rPr>
              <a:t>One response plan: AJDRP, </a:t>
            </a:r>
          </a:p>
          <a:p>
            <a:pPr marL="800042" lvl="1" indent="-342900">
              <a:buFont typeface="Arial" panose="020B0604020202020204" pitchFamily="34" charset="0"/>
              <a:buChar char="•"/>
            </a:pPr>
            <a:r>
              <a:rPr lang="en-US" sz="1400" dirty="0">
                <a:latin typeface="Vice City Sans"/>
              </a:rPr>
              <a:t>One policy body: ACDM,</a:t>
            </a:r>
          </a:p>
          <a:p>
            <a:pPr marL="800042" lvl="1" indent="-342900">
              <a:buFont typeface="Arial" panose="020B0604020202020204" pitchFamily="34" charset="0"/>
              <a:buChar char="•"/>
            </a:pPr>
            <a:r>
              <a:rPr lang="en-US" sz="1400" dirty="0">
                <a:latin typeface="Vice City Sans"/>
              </a:rPr>
              <a:t>One point of contact: NDMOs, </a:t>
            </a:r>
          </a:p>
          <a:p>
            <a:pPr marL="800042" lvl="1" indent="-342900">
              <a:buFont typeface="Arial" panose="020B0604020202020204" pitchFamily="34" charset="0"/>
              <a:buChar char="•"/>
            </a:pPr>
            <a:r>
              <a:rPr lang="en-US" sz="1400" dirty="0">
                <a:latin typeface="Vice City Sans"/>
              </a:rPr>
              <a:t>One regional coordinating agency: AHA Centre, </a:t>
            </a:r>
          </a:p>
          <a:p>
            <a:pPr marL="800042" lvl="1" indent="-342900">
              <a:buFont typeface="Arial" panose="020B0604020202020204" pitchFamily="34" charset="0"/>
              <a:buChar char="•"/>
            </a:pPr>
            <a:r>
              <a:rPr lang="en-US" sz="1400" dirty="0">
                <a:latin typeface="Vice City Sans"/>
              </a:rPr>
              <a:t>One field coordination centre: JOCCA.</a:t>
            </a:r>
          </a:p>
          <a:p>
            <a:endParaRPr lang="en-US" sz="1600" dirty="0">
              <a:latin typeface="Vice City Sans"/>
            </a:endParaRPr>
          </a:p>
          <a:p>
            <a:pPr marL="342900" indent="-342900">
              <a:buFont typeface="+mj-lt"/>
              <a:buAutoNum type="arabicPeriod" startAt="2"/>
            </a:pPr>
            <a:r>
              <a:rPr lang="en-US" sz="1600" b="1" dirty="0">
                <a:latin typeface="Vice City Sans"/>
              </a:rPr>
              <a:t>Utilise AMRG on HADR SOP as the umbrella </a:t>
            </a:r>
            <a:r>
              <a:rPr lang="en-US" sz="1600" dirty="0">
                <a:latin typeface="Vice City Sans"/>
              </a:rPr>
              <a:t>for mobilising ACMM capabilities. ACMM can serve as one of the resources under AMRG on HADR as shown in the Coordination Mechanism (page 23) of AMRG on HADR SOP.</a:t>
            </a:r>
          </a:p>
          <a:p>
            <a:endParaRPr lang="en-US" sz="1600" dirty="0">
              <a:latin typeface="Vice City Sans"/>
            </a:endParaRPr>
          </a:p>
          <a:p>
            <a:r>
              <a:rPr lang="en-US" sz="2400" dirty="0">
                <a:latin typeface="Berlin Sans FB" panose="020E0602020502020306" pitchFamily="34" charset="0"/>
              </a:rPr>
              <a:t> </a:t>
            </a:r>
            <a:endParaRPr lang="id-ID" sz="2400" dirty="0">
              <a:latin typeface="Berlin Sans FB" panose="020E0602020502020306" pitchFamily="34" charset="0"/>
            </a:endParaRPr>
          </a:p>
        </p:txBody>
      </p:sp>
      <p:pic>
        <p:nvPicPr>
          <p:cNvPr id="2" name="Picture 1"/>
          <p:cNvPicPr>
            <a:picLocks noChangeAspect="1"/>
          </p:cNvPicPr>
          <p:nvPr/>
        </p:nvPicPr>
        <p:blipFill>
          <a:blip r:embed="rId3"/>
          <a:stretch>
            <a:fillRect/>
          </a:stretch>
        </p:blipFill>
        <p:spPr>
          <a:xfrm>
            <a:off x="5125257" y="144379"/>
            <a:ext cx="3897484" cy="4570563"/>
          </a:xfrm>
          <a:prstGeom prst="rect">
            <a:avLst/>
          </a:prstGeom>
        </p:spPr>
      </p:pic>
    </p:spTree>
    <p:extLst>
      <p:ext uri="{BB962C8B-B14F-4D97-AF65-F5344CB8AC3E}">
        <p14:creationId xmlns:p14="http://schemas.microsoft.com/office/powerpoint/2010/main" val="125695979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E35CD0-B981-A60D-8978-83FA1877703B}"/>
              </a:ext>
            </a:extLst>
          </p:cNvPr>
          <p:cNvPicPr>
            <a:picLocks noChangeAspect="1"/>
          </p:cNvPicPr>
          <p:nvPr/>
        </p:nvPicPr>
        <p:blipFill rotWithShape="1">
          <a:blip r:embed="rId3"/>
          <a:srcRect t="22923"/>
          <a:stretch/>
        </p:blipFill>
        <p:spPr>
          <a:xfrm>
            <a:off x="105620" y="3597545"/>
            <a:ext cx="2226401" cy="1091973"/>
          </a:xfrm>
          <a:prstGeom prst="rect">
            <a:avLst/>
          </a:prstGeom>
        </p:spPr>
      </p:pic>
      <p:pic>
        <p:nvPicPr>
          <p:cNvPr id="126978" name="Picture 2" descr="C:\Users\user\Desktop\Haiyan\Haiyan Photos\Haiyan Photos GAYNOR\Typhoon Haiyan (ASEAN ERAT)\20131110_121928.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35500" y="69850"/>
            <a:ext cx="2446338" cy="1138238"/>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126982" name="Content Placeholder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7330" y="2240006"/>
            <a:ext cx="2262187" cy="127158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126987" name="Content Placeholder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7326" y="1238293"/>
            <a:ext cx="2282825" cy="96361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126988" name="Picture 17"/>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425700" y="1238251"/>
            <a:ext cx="4425950" cy="227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90" name="TextBox 2"/>
          <p:cNvSpPr txBox="1">
            <a:spLocks noChangeArrowheads="1"/>
          </p:cNvSpPr>
          <p:nvPr/>
        </p:nvSpPr>
        <p:spPr bwMode="auto">
          <a:xfrm>
            <a:off x="7067077" y="4036067"/>
            <a:ext cx="1971303" cy="461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7" tIns="45717" rIns="91437" bIns="45717">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455613"/>
            <a:r>
              <a:rPr lang="id-ID" b="1" dirty="0">
                <a:solidFill>
                  <a:prstClr val="black"/>
                </a:solidFill>
              </a:rPr>
              <a:t>THANK YOU</a:t>
            </a:r>
          </a:p>
        </p:txBody>
      </p:sp>
      <p:grpSp>
        <p:nvGrpSpPr>
          <p:cNvPr id="22" name="Group 21">
            <a:extLst>
              <a:ext uri="{FF2B5EF4-FFF2-40B4-BE49-F238E27FC236}">
                <a16:creationId xmlns:a16="http://schemas.microsoft.com/office/drawing/2014/main" id="{2E675720-30C1-4D73-BA40-25FF618CD3DD}"/>
              </a:ext>
            </a:extLst>
          </p:cNvPr>
          <p:cNvGrpSpPr/>
          <p:nvPr/>
        </p:nvGrpSpPr>
        <p:grpSpPr>
          <a:xfrm>
            <a:off x="0" y="4638630"/>
            <a:ext cx="9144000" cy="504869"/>
            <a:chOff x="0" y="4638630"/>
            <a:chExt cx="9144000" cy="504869"/>
          </a:xfrm>
        </p:grpSpPr>
        <p:pic>
          <p:nvPicPr>
            <p:cNvPr id="23" name="Picture 5">
              <a:extLst>
                <a:ext uri="{FF2B5EF4-FFF2-40B4-BE49-F238E27FC236}">
                  <a16:creationId xmlns:a16="http://schemas.microsoft.com/office/drawing/2014/main" id="{38F47AC6-42C6-43EC-A32F-94C0D57FA5EA}"/>
                </a:ext>
              </a:extLst>
            </p:cNvPr>
            <p:cNvPicPr>
              <a:picLocks/>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4939309"/>
              <a:ext cx="9144000" cy="20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Logo&#10;&#10;Description automatically generated">
              <a:extLst>
                <a:ext uri="{FF2B5EF4-FFF2-40B4-BE49-F238E27FC236}">
                  <a16:creationId xmlns:a16="http://schemas.microsoft.com/office/drawing/2014/main" id="{B1B598B3-DAE9-4CE9-A7C6-AD1AD9ED2073}"/>
                </a:ext>
              </a:extLst>
            </p:cNvPr>
            <p:cNvPicPr>
              <a:picLocks noChangeAspect="1"/>
            </p:cNvPicPr>
            <p:nvPr/>
          </p:nvPicPr>
          <p:blipFill>
            <a:blip r:embed="rId9"/>
            <a:stretch>
              <a:fillRect/>
            </a:stretch>
          </p:blipFill>
          <p:spPr>
            <a:xfrm>
              <a:off x="48497" y="4638630"/>
              <a:ext cx="474246" cy="472978"/>
            </a:xfrm>
            <a:prstGeom prst="rect">
              <a:avLst/>
            </a:prstGeom>
          </p:spPr>
        </p:pic>
      </p:grpSp>
      <p:pic>
        <p:nvPicPr>
          <p:cNvPr id="3" name="Picture 2">
            <a:extLst>
              <a:ext uri="{FF2B5EF4-FFF2-40B4-BE49-F238E27FC236}">
                <a16:creationId xmlns:a16="http://schemas.microsoft.com/office/drawing/2014/main" id="{7D8B8297-EC82-96D7-C4CF-2501242D7C4D}"/>
              </a:ext>
            </a:extLst>
          </p:cNvPr>
          <p:cNvPicPr>
            <a:picLocks noChangeAspect="1"/>
          </p:cNvPicPr>
          <p:nvPr/>
        </p:nvPicPr>
        <p:blipFill rotWithShape="1">
          <a:blip r:embed="rId10"/>
          <a:srcRect l="-1290" t="23491" r="1290" b="-5528"/>
          <a:stretch/>
        </p:blipFill>
        <p:spPr>
          <a:xfrm>
            <a:off x="95250" y="98488"/>
            <a:ext cx="2236772" cy="1138238"/>
          </a:xfrm>
          <a:prstGeom prst="rect">
            <a:avLst/>
          </a:prstGeom>
        </p:spPr>
      </p:pic>
      <p:pic>
        <p:nvPicPr>
          <p:cNvPr id="7" name="Picture 6">
            <a:extLst>
              <a:ext uri="{FF2B5EF4-FFF2-40B4-BE49-F238E27FC236}">
                <a16:creationId xmlns:a16="http://schemas.microsoft.com/office/drawing/2014/main" id="{10FC10EB-A315-50BE-6F3C-9D5E6D3862EE}"/>
              </a:ext>
            </a:extLst>
          </p:cNvPr>
          <p:cNvPicPr>
            <a:picLocks noChangeAspect="1"/>
          </p:cNvPicPr>
          <p:nvPr/>
        </p:nvPicPr>
        <p:blipFill rotWithShape="1">
          <a:blip r:embed="rId11"/>
          <a:srcRect t="18581" b="19071"/>
          <a:stretch/>
        </p:blipFill>
        <p:spPr>
          <a:xfrm>
            <a:off x="2443195" y="3597545"/>
            <a:ext cx="2390752" cy="1117928"/>
          </a:xfrm>
          <a:prstGeom prst="rect">
            <a:avLst/>
          </a:prstGeom>
        </p:spPr>
      </p:pic>
      <p:pic>
        <p:nvPicPr>
          <p:cNvPr id="9" name="Picture 8">
            <a:extLst>
              <a:ext uri="{FF2B5EF4-FFF2-40B4-BE49-F238E27FC236}">
                <a16:creationId xmlns:a16="http://schemas.microsoft.com/office/drawing/2014/main" id="{D1A68BD5-2EDB-C299-8C99-7369CDD7A338}"/>
              </a:ext>
            </a:extLst>
          </p:cNvPr>
          <p:cNvPicPr>
            <a:picLocks noChangeAspect="1"/>
          </p:cNvPicPr>
          <p:nvPr/>
        </p:nvPicPr>
        <p:blipFill rotWithShape="1">
          <a:blip r:embed="rId12"/>
          <a:srcRect r="14338" b="27591"/>
          <a:stretch/>
        </p:blipFill>
        <p:spPr>
          <a:xfrm>
            <a:off x="4899036" y="3627341"/>
            <a:ext cx="1907184" cy="1074739"/>
          </a:xfrm>
          <a:prstGeom prst="rect">
            <a:avLst/>
          </a:prstGeom>
        </p:spPr>
      </p:pic>
      <p:pic>
        <p:nvPicPr>
          <p:cNvPr id="11" name="Picture 10">
            <a:extLst>
              <a:ext uri="{FF2B5EF4-FFF2-40B4-BE49-F238E27FC236}">
                <a16:creationId xmlns:a16="http://schemas.microsoft.com/office/drawing/2014/main" id="{92632C5D-2D9E-6F97-CDA6-E34A40DE321B}"/>
              </a:ext>
            </a:extLst>
          </p:cNvPr>
          <p:cNvPicPr>
            <a:picLocks noChangeAspect="1"/>
          </p:cNvPicPr>
          <p:nvPr/>
        </p:nvPicPr>
        <p:blipFill rotWithShape="1">
          <a:blip r:embed="rId13"/>
          <a:srcRect b="19741"/>
          <a:stretch/>
        </p:blipFill>
        <p:spPr>
          <a:xfrm>
            <a:off x="6892908" y="1254268"/>
            <a:ext cx="2163762" cy="1157741"/>
          </a:xfrm>
          <a:prstGeom prst="rect">
            <a:avLst/>
          </a:prstGeom>
        </p:spPr>
      </p:pic>
      <p:pic>
        <p:nvPicPr>
          <p:cNvPr id="13" name="Picture 12">
            <a:extLst>
              <a:ext uri="{FF2B5EF4-FFF2-40B4-BE49-F238E27FC236}">
                <a16:creationId xmlns:a16="http://schemas.microsoft.com/office/drawing/2014/main" id="{E9315C88-14F0-C8E4-5124-B6C21FF02DF9}"/>
              </a:ext>
            </a:extLst>
          </p:cNvPr>
          <p:cNvPicPr>
            <a:picLocks noChangeAspect="1"/>
          </p:cNvPicPr>
          <p:nvPr/>
        </p:nvPicPr>
        <p:blipFill rotWithShape="1">
          <a:blip r:embed="rId14"/>
          <a:srcRect l="11127" t="16058" b="5420"/>
          <a:stretch/>
        </p:blipFill>
        <p:spPr>
          <a:xfrm>
            <a:off x="6892908" y="2458189"/>
            <a:ext cx="2163762" cy="1433812"/>
          </a:xfrm>
          <a:prstGeom prst="rect">
            <a:avLst/>
          </a:prstGeom>
        </p:spPr>
      </p:pic>
      <p:pic>
        <p:nvPicPr>
          <p:cNvPr id="15" name="Picture 14">
            <a:extLst>
              <a:ext uri="{FF2B5EF4-FFF2-40B4-BE49-F238E27FC236}">
                <a16:creationId xmlns:a16="http://schemas.microsoft.com/office/drawing/2014/main" id="{AA3FD322-1C1F-B144-6C9D-C346EE6806C1}"/>
              </a:ext>
            </a:extLst>
          </p:cNvPr>
          <p:cNvPicPr>
            <a:picLocks noChangeAspect="1"/>
          </p:cNvPicPr>
          <p:nvPr/>
        </p:nvPicPr>
        <p:blipFill rotWithShape="1">
          <a:blip r:embed="rId15"/>
          <a:srcRect t="23703"/>
          <a:stretch/>
        </p:blipFill>
        <p:spPr>
          <a:xfrm>
            <a:off x="2443195" y="98487"/>
            <a:ext cx="2075356" cy="1055623"/>
          </a:xfrm>
          <a:prstGeom prst="rect">
            <a:avLst/>
          </a:prstGeom>
        </p:spPr>
      </p:pic>
      <p:pic>
        <p:nvPicPr>
          <p:cNvPr id="17" name="Picture 16">
            <a:extLst>
              <a:ext uri="{FF2B5EF4-FFF2-40B4-BE49-F238E27FC236}">
                <a16:creationId xmlns:a16="http://schemas.microsoft.com/office/drawing/2014/main" id="{140C09BC-5319-8B42-6A6C-391DDEA520AF}"/>
              </a:ext>
            </a:extLst>
          </p:cNvPr>
          <p:cNvPicPr>
            <a:picLocks noChangeAspect="1"/>
          </p:cNvPicPr>
          <p:nvPr/>
        </p:nvPicPr>
        <p:blipFill rotWithShape="1">
          <a:blip r:embed="rId16"/>
          <a:srcRect t="12408"/>
          <a:stretch/>
        </p:blipFill>
        <p:spPr>
          <a:xfrm>
            <a:off x="7159454" y="69850"/>
            <a:ext cx="1878926" cy="1097187"/>
          </a:xfrm>
          <a:prstGeom prst="rect">
            <a:avLst/>
          </a:prstGeom>
        </p:spPr>
      </p:pic>
    </p:spTree>
    <p:extLst>
      <p:ext uri="{BB962C8B-B14F-4D97-AF65-F5344CB8AC3E}">
        <p14:creationId xmlns:p14="http://schemas.microsoft.com/office/powerpoint/2010/main" val="1561546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237AD25D-B074-7843-B670-90BBD79BE1CB}"/>
              </a:ext>
            </a:extLst>
          </p:cNvPr>
          <p:cNvSpPr/>
          <p:nvPr/>
        </p:nvSpPr>
        <p:spPr>
          <a:xfrm>
            <a:off x="740908" y="774672"/>
            <a:ext cx="3335066" cy="4074103"/>
          </a:xfrm>
          <a:prstGeom prst="homePlate">
            <a:avLst>
              <a:gd name="adj" fmla="val 1780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sz="1350" kern="1200" dirty="0">
              <a:solidFill>
                <a:prstClr val="white"/>
              </a:solidFill>
              <a:latin typeface="Calibri"/>
            </a:endParaRPr>
          </a:p>
        </p:txBody>
      </p:sp>
      <p:sp>
        <p:nvSpPr>
          <p:cNvPr id="3" name="Rectangle 2">
            <a:extLst>
              <a:ext uri="{FF2B5EF4-FFF2-40B4-BE49-F238E27FC236}">
                <a16:creationId xmlns:a16="http://schemas.microsoft.com/office/drawing/2014/main" id="{2CD0A292-CE36-8E45-ABDD-85552ECDF1C5}"/>
              </a:ext>
            </a:extLst>
          </p:cNvPr>
          <p:cNvSpPr/>
          <p:nvPr/>
        </p:nvSpPr>
        <p:spPr>
          <a:xfrm>
            <a:off x="740908" y="2900836"/>
            <a:ext cx="2738272" cy="2123658"/>
          </a:xfrm>
          <a:prstGeom prst="rect">
            <a:avLst/>
          </a:prstGeom>
        </p:spPr>
        <p:txBody>
          <a:bodyPr wrap="square">
            <a:spAutoFit/>
          </a:bodyPr>
          <a:lstStyle/>
          <a:p>
            <a:pPr defTabSz="685800" hangingPunct="1"/>
            <a:r>
              <a:rPr lang="en-ID" sz="1200" kern="1200" dirty="0">
                <a:solidFill>
                  <a:srgbClr val="333333"/>
                </a:solidFill>
                <a:latin typeface="Calibri Light"/>
              </a:rPr>
              <a:t>The ASEAN Co-ordinating Centre for Humanitarian Assistance on disaster management (AHA Centre) shall be established for the purpose of facilitating </a:t>
            </a:r>
            <a:r>
              <a:rPr lang="en-US" sz="1200" u="sng" kern="1200" dirty="0">
                <a:solidFill>
                  <a:prstClr val="black"/>
                </a:solidFill>
                <a:uFill>
                  <a:solidFill>
                    <a:srgbClr val="4472C4">
                      <a:lumMod val="75000"/>
                    </a:srgbClr>
                  </a:solidFill>
                </a:uFill>
                <a:latin typeface="Calibri"/>
              </a:rPr>
              <a:t>co-operation</a:t>
            </a:r>
            <a:r>
              <a:rPr lang="en-ID" sz="1200" kern="1200" dirty="0">
                <a:solidFill>
                  <a:srgbClr val="333333"/>
                </a:solidFill>
                <a:latin typeface="Calibri Light"/>
              </a:rPr>
              <a:t> and </a:t>
            </a:r>
            <a:r>
              <a:rPr lang="en-US" sz="1200" u="sng" kern="1200" dirty="0">
                <a:solidFill>
                  <a:prstClr val="black"/>
                </a:solidFill>
                <a:uFill>
                  <a:solidFill>
                    <a:srgbClr val="4472C4">
                      <a:lumMod val="75000"/>
                    </a:srgbClr>
                  </a:solidFill>
                </a:uFill>
                <a:latin typeface="Calibri"/>
              </a:rPr>
              <a:t>co-ordination</a:t>
            </a:r>
            <a:r>
              <a:rPr lang="en-ID" sz="1200" kern="1200" dirty="0">
                <a:solidFill>
                  <a:srgbClr val="333333"/>
                </a:solidFill>
                <a:latin typeface="Calibri Light"/>
              </a:rPr>
              <a:t> among the Parties, and with relevant United Nations and international organisations, in promoting regional collaboration.</a:t>
            </a:r>
          </a:p>
          <a:p>
            <a:pPr defTabSz="685800" hangingPunct="1"/>
            <a:r>
              <a:rPr lang="en-ID" sz="1200" i="1" kern="1200" dirty="0">
                <a:solidFill>
                  <a:srgbClr val="333333"/>
                </a:solidFill>
                <a:latin typeface="Calibri Light"/>
              </a:rPr>
              <a:t>(</a:t>
            </a:r>
            <a:r>
              <a:rPr lang="en-ID" sz="1200" b="1" i="1" kern="1200" dirty="0">
                <a:solidFill>
                  <a:srgbClr val="C00000"/>
                </a:solidFill>
                <a:latin typeface="Calibri Light"/>
              </a:rPr>
              <a:t>Article 20, ASEAN Agreement on Disaster Management &amp; Emergency Response</a:t>
            </a:r>
            <a:r>
              <a:rPr lang="en-ID" sz="1200" b="1" i="1" kern="1200" dirty="0">
                <a:solidFill>
                  <a:srgbClr val="333333"/>
                </a:solidFill>
                <a:latin typeface="Calibri Light"/>
              </a:rPr>
              <a:t>)</a:t>
            </a:r>
            <a:br>
              <a:rPr lang="en-ID" sz="1200" b="1" kern="1200" dirty="0">
                <a:solidFill>
                  <a:srgbClr val="333333"/>
                </a:solidFill>
                <a:latin typeface="Calibri Light"/>
              </a:rPr>
            </a:br>
            <a:endParaRPr lang="en-ID" sz="1200" kern="1200" dirty="0">
              <a:solidFill>
                <a:srgbClr val="333333"/>
              </a:solidFill>
              <a:latin typeface="Calibri Light"/>
            </a:endParaRPr>
          </a:p>
        </p:txBody>
      </p:sp>
      <p:sp>
        <p:nvSpPr>
          <p:cNvPr id="7" name="TextBox 6">
            <a:extLst>
              <a:ext uri="{FF2B5EF4-FFF2-40B4-BE49-F238E27FC236}">
                <a16:creationId xmlns:a16="http://schemas.microsoft.com/office/drawing/2014/main" id="{9B8447B1-F6DE-9E41-B7E4-32B6C92BD042}"/>
              </a:ext>
            </a:extLst>
          </p:cNvPr>
          <p:cNvSpPr txBox="1"/>
          <p:nvPr/>
        </p:nvSpPr>
        <p:spPr>
          <a:xfrm>
            <a:off x="5209389" y="2909784"/>
            <a:ext cx="2536117" cy="1938992"/>
          </a:xfrm>
          <a:prstGeom prst="rect">
            <a:avLst/>
          </a:prstGeom>
          <a:noFill/>
          <a:ln>
            <a:noFill/>
          </a:ln>
        </p:spPr>
        <p:txBody>
          <a:bodyPr wrap="square" rtlCol="0">
            <a:spAutoFit/>
          </a:bodyPr>
          <a:lstStyle/>
          <a:p>
            <a:pPr defTabSz="685800" hangingPunct="1"/>
            <a:r>
              <a:rPr lang="en-US" sz="1200" kern="1200" dirty="0">
                <a:solidFill>
                  <a:prstClr val="black"/>
                </a:solidFill>
                <a:latin typeface="Calibri Light"/>
              </a:rPr>
              <a:t>The purpose of the AHA Centre is to facilitate</a:t>
            </a:r>
            <a:r>
              <a:rPr lang="en-US" sz="1200" u="sng" kern="1200" dirty="0">
                <a:solidFill>
                  <a:prstClr val="black"/>
                </a:solidFill>
                <a:uFill>
                  <a:solidFill>
                    <a:srgbClr val="4472C4">
                      <a:lumMod val="75000"/>
                    </a:srgbClr>
                  </a:solidFill>
                </a:uFill>
                <a:latin typeface="Calibri Light"/>
              </a:rPr>
              <a:t> co-operation </a:t>
            </a:r>
            <a:r>
              <a:rPr lang="en-US" sz="1200" kern="1200" dirty="0">
                <a:solidFill>
                  <a:prstClr val="black"/>
                </a:solidFill>
                <a:latin typeface="Calibri Light"/>
              </a:rPr>
              <a:t>and </a:t>
            </a:r>
            <a:r>
              <a:rPr lang="en-US" sz="1200" u="sng" kern="1200" dirty="0">
                <a:solidFill>
                  <a:prstClr val="black"/>
                </a:solidFill>
                <a:uFill>
                  <a:solidFill>
                    <a:srgbClr val="4472C4">
                      <a:lumMod val="75000"/>
                    </a:srgbClr>
                  </a:solidFill>
                </a:uFill>
                <a:latin typeface="Calibri Light"/>
              </a:rPr>
              <a:t>co-ordination</a:t>
            </a:r>
            <a:r>
              <a:rPr lang="en-US" sz="1200" u="sng" kern="1200" dirty="0">
                <a:solidFill>
                  <a:prstClr val="black"/>
                </a:solidFill>
                <a:latin typeface="Calibri Light"/>
              </a:rPr>
              <a:t> </a:t>
            </a:r>
            <a:r>
              <a:rPr lang="en-US" sz="1200" kern="1200" dirty="0">
                <a:solidFill>
                  <a:prstClr val="black"/>
                </a:solidFill>
                <a:latin typeface="Calibri Light"/>
              </a:rPr>
              <a:t>among the Parties, and with relevant United Nations and international organisations, in promoting regional </a:t>
            </a:r>
            <a:r>
              <a:rPr lang="en-US" sz="1200" u="sng" kern="1200" dirty="0">
                <a:solidFill>
                  <a:prstClr val="black"/>
                </a:solidFill>
                <a:uFill>
                  <a:solidFill>
                    <a:srgbClr val="4472C4">
                      <a:lumMod val="75000"/>
                    </a:srgbClr>
                  </a:solidFill>
                </a:uFill>
                <a:latin typeface="Calibri Light"/>
              </a:rPr>
              <a:t>collaboration</a:t>
            </a:r>
            <a:r>
              <a:rPr lang="en-US" sz="1200" kern="1200" dirty="0">
                <a:solidFill>
                  <a:prstClr val="black"/>
                </a:solidFill>
                <a:latin typeface="Calibri Light"/>
              </a:rPr>
              <a:t> </a:t>
            </a:r>
            <a:r>
              <a:rPr lang="en-US" sz="1200" u="sng" kern="1200" dirty="0">
                <a:solidFill>
                  <a:prstClr val="black"/>
                </a:solidFill>
                <a:uFill>
                  <a:solidFill>
                    <a:srgbClr val="FF2600"/>
                  </a:solidFill>
                </a:uFill>
                <a:latin typeface="Calibri Light"/>
              </a:rPr>
              <a:t>in disaster management and emergency response.</a:t>
            </a:r>
          </a:p>
          <a:p>
            <a:pPr defTabSz="685800" hangingPunct="1"/>
            <a:r>
              <a:rPr lang="en-US" sz="1200" b="1" i="1" kern="1200" dirty="0">
                <a:solidFill>
                  <a:prstClr val="black"/>
                </a:solidFill>
                <a:latin typeface="Calibri Light"/>
              </a:rPr>
              <a:t>(</a:t>
            </a:r>
            <a:r>
              <a:rPr lang="en-US" sz="1200" b="1" i="1" kern="1200" dirty="0">
                <a:solidFill>
                  <a:srgbClr val="C00000"/>
                </a:solidFill>
                <a:latin typeface="Calibri Light"/>
              </a:rPr>
              <a:t>Article 3, Agreement on the Establishment of the AHA Centre</a:t>
            </a:r>
            <a:r>
              <a:rPr lang="en-US" sz="1200" b="1" i="1" kern="1200" dirty="0">
                <a:solidFill>
                  <a:prstClr val="black"/>
                </a:solidFill>
                <a:latin typeface="Calibri Light"/>
              </a:rPr>
              <a:t>)  </a:t>
            </a:r>
          </a:p>
        </p:txBody>
      </p:sp>
      <p:pic>
        <p:nvPicPr>
          <p:cNvPr id="12" name="Picture 4">
            <a:extLst>
              <a:ext uri="{FF2B5EF4-FFF2-40B4-BE49-F238E27FC236}">
                <a16:creationId xmlns:a16="http://schemas.microsoft.com/office/drawing/2014/main" id="{266DCAFA-9413-D44C-8D88-BF4522B08BD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343" y="835783"/>
            <a:ext cx="2353753" cy="212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86A1575F-F677-1447-B48E-38D2C5C34C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9389" y="835783"/>
            <a:ext cx="2330314" cy="207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entagon 5">
            <a:extLst>
              <a:ext uri="{FF2B5EF4-FFF2-40B4-BE49-F238E27FC236}">
                <a16:creationId xmlns:a16="http://schemas.microsoft.com/office/drawing/2014/main" id="{5E972D47-E528-5B41-90D2-DB563AC72356}"/>
              </a:ext>
            </a:extLst>
          </p:cNvPr>
          <p:cNvSpPr/>
          <p:nvPr/>
        </p:nvSpPr>
        <p:spPr>
          <a:xfrm rot="10800000">
            <a:off x="4548628" y="770881"/>
            <a:ext cx="3335066" cy="4074101"/>
          </a:xfrm>
          <a:prstGeom prst="homePlate">
            <a:avLst>
              <a:gd name="adj" fmla="val 1685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sz="1350" kern="1200" dirty="0">
              <a:solidFill>
                <a:prstClr val="white"/>
              </a:solidFill>
              <a:latin typeface="Calibri"/>
            </a:endParaRPr>
          </a:p>
        </p:txBody>
      </p:sp>
      <p:sp>
        <p:nvSpPr>
          <p:cNvPr id="11" name="TextBox 1">
            <a:extLst>
              <a:ext uri="{FF2B5EF4-FFF2-40B4-BE49-F238E27FC236}">
                <a16:creationId xmlns:a16="http://schemas.microsoft.com/office/drawing/2014/main" id="{5BDE0FDE-68A5-1140-AA1E-E51EE916AFB5}"/>
              </a:ext>
            </a:extLst>
          </p:cNvPr>
          <p:cNvSpPr txBox="1"/>
          <p:nvPr/>
        </p:nvSpPr>
        <p:spPr>
          <a:xfrm>
            <a:off x="345066" y="97618"/>
            <a:ext cx="8347379"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700" b="1"/>
            </a:pPr>
            <a:r>
              <a:rPr sz="1600" dirty="0">
                <a:latin typeface="Franklin Gothic Medium" panose="020B0603020102020204" pitchFamily="34" charset="0"/>
              </a:rPr>
              <a:t>The AHA Centre has </a:t>
            </a:r>
            <a:r>
              <a:rPr sz="1600" dirty="0">
                <a:solidFill>
                  <a:schemeClr val="tx1"/>
                </a:solidFill>
                <a:latin typeface="Franklin Gothic Medium" panose="020B0603020102020204" pitchFamily="34" charset="0"/>
              </a:rPr>
              <a:t>a </a:t>
            </a:r>
            <a:r>
              <a:rPr sz="1600" dirty="0">
                <a:solidFill>
                  <a:srgbClr val="C00000"/>
                </a:solidFill>
                <a:latin typeface="Franklin Gothic Medium" panose="020B0603020102020204" pitchFamily="34" charset="0"/>
              </a:rPr>
              <a:t>strong mandate as the regional operational coordination engine, </a:t>
            </a:r>
            <a:r>
              <a:rPr sz="1600" dirty="0">
                <a:latin typeface="Franklin Gothic Medium" panose="020B0603020102020204" pitchFamily="34" charset="0"/>
              </a:rPr>
              <a:t>given through</a:t>
            </a:r>
            <a:r>
              <a:rPr lang="en-US" sz="1600" dirty="0">
                <a:latin typeface="Franklin Gothic Medium" panose="020B0603020102020204" pitchFamily="34" charset="0"/>
              </a:rPr>
              <a:t> two</a:t>
            </a:r>
            <a:r>
              <a:rPr sz="1600" dirty="0">
                <a:latin typeface="Franklin Gothic Medium" panose="020B0603020102020204" pitchFamily="34" charset="0"/>
              </a:rPr>
              <a:t> legally-binding agreements</a:t>
            </a:r>
            <a:r>
              <a:rPr lang="en-US" sz="1600" dirty="0">
                <a:latin typeface="Franklin Gothic Medium" panose="020B0603020102020204" pitchFamily="34" charset="0"/>
              </a:rPr>
              <a:t> ratified by all the ten ASEAN countries …..</a:t>
            </a:r>
            <a:endParaRPr sz="1600" dirty="0">
              <a:latin typeface="Franklin Gothic Medium" panose="020B0603020102020204" pitchFamily="34" charset="0"/>
            </a:endParaRPr>
          </a:p>
        </p:txBody>
      </p:sp>
      <p:pic>
        <p:nvPicPr>
          <p:cNvPr id="10" name="Picture 9">
            <a:extLst>
              <a:ext uri="{FF2B5EF4-FFF2-40B4-BE49-F238E27FC236}">
                <a16:creationId xmlns:a16="http://schemas.microsoft.com/office/drawing/2014/main" id="{912E8C32-96CC-2048-AE68-90B429C06DB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11502" y="1928565"/>
            <a:ext cx="1269813" cy="1286369"/>
          </a:xfrm>
          <a:prstGeom prst="rect">
            <a:avLst/>
          </a:prstGeom>
          <a:solidFill>
            <a:schemeClr val="bg1">
              <a:lumMod val="85000"/>
            </a:schemeClr>
          </a:solidFill>
        </p:spPr>
      </p:pic>
      <p:grpSp>
        <p:nvGrpSpPr>
          <p:cNvPr id="20" name="Group 19">
            <a:extLst>
              <a:ext uri="{FF2B5EF4-FFF2-40B4-BE49-F238E27FC236}">
                <a16:creationId xmlns:a16="http://schemas.microsoft.com/office/drawing/2014/main" id="{CA43F291-4FA2-4636-8D64-F61DBFE792DA}"/>
              </a:ext>
            </a:extLst>
          </p:cNvPr>
          <p:cNvGrpSpPr/>
          <p:nvPr/>
        </p:nvGrpSpPr>
        <p:grpSpPr>
          <a:xfrm>
            <a:off x="0" y="4638630"/>
            <a:ext cx="9144000" cy="504869"/>
            <a:chOff x="0" y="4638630"/>
            <a:chExt cx="9144000" cy="504869"/>
          </a:xfrm>
        </p:grpSpPr>
        <p:pic>
          <p:nvPicPr>
            <p:cNvPr id="21" name="Picture 5">
              <a:extLst>
                <a:ext uri="{FF2B5EF4-FFF2-40B4-BE49-F238E27FC236}">
                  <a16:creationId xmlns:a16="http://schemas.microsoft.com/office/drawing/2014/main" id="{C04689F0-0301-43C5-930A-75573BA3242C}"/>
                </a:ext>
              </a:extLst>
            </p:cNvPr>
            <p:cNvPicPr>
              <a:picLocks/>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4939309"/>
              <a:ext cx="9144000" cy="20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Logo&#10;&#10;Description automatically generated">
              <a:extLst>
                <a:ext uri="{FF2B5EF4-FFF2-40B4-BE49-F238E27FC236}">
                  <a16:creationId xmlns:a16="http://schemas.microsoft.com/office/drawing/2014/main" id="{0A84DEBF-76BB-4E30-8BF1-FAF9BA0F2511}"/>
                </a:ext>
              </a:extLst>
            </p:cNvPr>
            <p:cNvPicPr>
              <a:picLocks noChangeAspect="1"/>
            </p:cNvPicPr>
            <p:nvPr/>
          </p:nvPicPr>
          <p:blipFill>
            <a:blip r:embed="rId7"/>
            <a:stretch>
              <a:fillRect/>
            </a:stretch>
          </p:blipFill>
          <p:spPr>
            <a:xfrm>
              <a:off x="48497" y="4638630"/>
              <a:ext cx="474246" cy="472978"/>
            </a:xfrm>
            <a:prstGeom prst="rect">
              <a:avLst/>
            </a:prstGeom>
          </p:spPr>
        </p:pic>
      </p:grpSp>
    </p:spTree>
    <p:extLst>
      <p:ext uri="{BB962C8B-B14F-4D97-AF65-F5344CB8AC3E}">
        <p14:creationId xmlns:p14="http://schemas.microsoft.com/office/powerpoint/2010/main" val="1406348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TextBox 5"/>
          <p:cNvSpPr txBox="1"/>
          <p:nvPr/>
        </p:nvSpPr>
        <p:spPr>
          <a:xfrm>
            <a:off x="2715826" y="1114609"/>
            <a:ext cx="5953752" cy="1252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5" tIns="25715" rIns="25715" bIns="25715">
            <a:spAutoFit/>
          </a:bodyPr>
          <a:lstStyle/>
          <a:p>
            <a:pPr marL="0" marR="0" lvl="0" indent="0" algn="l" defTabSz="341710" rtl="0" eaLnBrk="1" fontAlgn="auto" latinLnBrk="0" hangingPunct="0">
              <a:lnSpc>
                <a:spcPct val="100000"/>
              </a:lnSpc>
              <a:spcBef>
                <a:spcPts val="0"/>
              </a:spcBef>
              <a:spcAft>
                <a:spcPts val="0"/>
              </a:spcAft>
              <a:buClrTx/>
              <a:buSzTx/>
              <a:buFontTx/>
              <a:buNone/>
              <a:tabLst/>
              <a:defRPr sz="1400" i="1"/>
            </a:pPr>
            <a:r>
              <a:rPr kumimoji="0" sz="1400" b="0" i="1" u="none" strike="noStrike" kern="0" cap="none" spc="0" normalizeH="0" baseline="0" noProof="0" dirty="0">
                <a:ln>
                  <a:noFill/>
                </a:ln>
                <a:solidFill>
                  <a:srgbClr val="000000"/>
                </a:solidFill>
                <a:effectLst/>
                <a:uLnTx/>
                <a:uFillTx/>
                <a:latin typeface="Calibri"/>
                <a:cs typeface="Calibri"/>
                <a:sym typeface="Calibri"/>
              </a:rPr>
              <a:t>ASEAN is well placed to become a </a:t>
            </a:r>
            <a:r>
              <a:rPr kumimoji="0" sz="1400" b="1" i="1" u="none" strike="noStrike" kern="0" cap="none" spc="0" normalizeH="0" baseline="0" noProof="0" dirty="0">
                <a:ln>
                  <a:noFill/>
                </a:ln>
                <a:solidFill>
                  <a:srgbClr val="000000"/>
                </a:solidFill>
                <a:effectLst/>
                <a:uLnTx/>
                <a:uFillTx/>
                <a:latin typeface="Calibri"/>
                <a:cs typeface="Calibri"/>
                <a:sym typeface="Calibri"/>
              </a:rPr>
              <a:t>global leader </a:t>
            </a:r>
            <a:r>
              <a:rPr kumimoji="0" sz="1400" b="0" i="1" u="none" strike="noStrike" kern="0" cap="none" spc="0" normalizeH="0" baseline="0" noProof="0" dirty="0">
                <a:ln>
                  <a:noFill/>
                </a:ln>
                <a:solidFill>
                  <a:srgbClr val="000000"/>
                </a:solidFill>
                <a:effectLst/>
                <a:uLnTx/>
                <a:uFillTx/>
                <a:latin typeface="Calibri"/>
                <a:cs typeface="Calibri"/>
                <a:sym typeface="Calibri"/>
              </a:rPr>
              <a:t>given its vast experience, knowledge and expertise in disaster management and emergency response by 2025... </a:t>
            </a:r>
            <a:r>
              <a:rPr kumimoji="0" lang="en-US" sz="1400" b="0" i="1" u="none" strike="noStrike" kern="0" cap="none" spc="0" normalizeH="0" baseline="0" noProof="0" dirty="0">
                <a:ln>
                  <a:noFill/>
                </a:ln>
                <a:solidFill>
                  <a:srgbClr val="000000"/>
                </a:solidFill>
                <a:effectLst/>
                <a:uLnTx/>
                <a:uFillTx/>
                <a:latin typeface="Calibri"/>
                <a:cs typeface="Calibri"/>
                <a:sym typeface="Calibri"/>
              </a:rPr>
              <a:t>However</a:t>
            </a:r>
            <a:r>
              <a:rPr kumimoji="0" sz="1400" b="0" i="1" u="none" strike="noStrike" kern="0" cap="none" spc="0" normalizeH="0" baseline="0" noProof="0" dirty="0">
                <a:ln>
                  <a:noFill/>
                </a:ln>
                <a:solidFill>
                  <a:srgbClr val="000000"/>
                </a:solidFill>
                <a:effectLst/>
                <a:uLnTx/>
                <a:uFillTx/>
                <a:latin typeface="Calibri"/>
                <a:cs typeface="Calibri"/>
                <a:sym typeface="Calibri"/>
              </a:rPr>
              <a:t>, this current focus of the AHA Centre may need to be expanded in the next ten years …</a:t>
            </a:r>
            <a:endParaRPr kumimoji="0" lang="en-US" sz="2400" b="0" i="1" u="none" strike="noStrike" kern="0" cap="none" spc="0" normalizeH="0" baseline="0" noProof="0" dirty="0">
              <a:ln>
                <a:noFill/>
              </a:ln>
              <a:solidFill>
                <a:srgbClr val="000000"/>
              </a:solidFill>
              <a:effectLst/>
              <a:uLnTx/>
              <a:uFillTx/>
              <a:latin typeface="Calibri"/>
              <a:cs typeface="Calibri"/>
              <a:sym typeface="Calibri"/>
            </a:endParaRPr>
          </a:p>
          <a:p>
            <a:pPr marL="0" marR="0" lvl="0" indent="0" algn="r" defTabSz="341710" rtl="0" eaLnBrk="1" fontAlgn="auto" latinLnBrk="0" hangingPunct="0">
              <a:lnSpc>
                <a:spcPct val="100000"/>
              </a:lnSpc>
              <a:spcBef>
                <a:spcPts val="0"/>
              </a:spcBef>
              <a:spcAft>
                <a:spcPts val="0"/>
              </a:spcAft>
              <a:buClrTx/>
              <a:buSzTx/>
              <a:buFontTx/>
              <a:buNone/>
              <a:tabLst/>
              <a:defRPr sz="1200" i="1"/>
            </a:pPr>
            <a:endParaRPr kumimoji="0" lang="en-US" sz="1000" b="0" i="1" u="none" strike="noStrike" kern="0" cap="none" spc="0" normalizeH="0" baseline="0" noProof="0" dirty="0">
              <a:ln>
                <a:noFill/>
              </a:ln>
              <a:solidFill>
                <a:srgbClr val="000000"/>
              </a:solidFill>
              <a:effectLst/>
              <a:uLnTx/>
              <a:uFillTx/>
              <a:latin typeface="Calibri"/>
              <a:cs typeface="Calibri"/>
              <a:sym typeface="Calibri"/>
            </a:endParaRPr>
          </a:p>
          <a:p>
            <a:pPr marL="0" marR="0" lvl="0" indent="0" algn="r" defTabSz="341710" rtl="0" eaLnBrk="1" fontAlgn="auto" latinLnBrk="0" hangingPunct="0">
              <a:lnSpc>
                <a:spcPct val="100000"/>
              </a:lnSpc>
              <a:spcBef>
                <a:spcPts val="0"/>
              </a:spcBef>
              <a:spcAft>
                <a:spcPts val="0"/>
              </a:spcAft>
              <a:buClrTx/>
              <a:buSzTx/>
              <a:buFontTx/>
              <a:buNone/>
              <a:tabLst/>
              <a:defRPr sz="1200" i="1"/>
            </a:pPr>
            <a:r>
              <a:rPr kumimoji="0" lang="en-US" sz="1200" b="0" i="1" u="none" strike="noStrike" kern="0" cap="none" spc="0" normalizeH="0" baseline="0" noProof="0" dirty="0">
                <a:ln>
                  <a:noFill/>
                </a:ln>
                <a:solidFill>
                  <a:srgbClr val="000000"/>
                </a:solidFill>
                <a:effectLst/>
                <a:uLnTx/>
                <a:uFillTx/>
                <a:latin typeface="Calibri"/>
                <a:cs typeface="Calibri"/>
                <a:sym typeface="Calibri"/>
              </a:rPr>
              <a:t>(ASEAN Vision 2025 on Disaster Management)</a:t>
            </a:r>
          </a:p>
        </p:txBody>
      </p:sp>
      <p:sp>
        <p:nvSpPr>
          <p:cNvPr id="1073" name="TextBox 1"/>
          <p:cNvSpPr txBox="1"/>
          <p:nvPr/>
        </p:nvSpPr>
        <p:spPr>
          <a:xfrm>
            <a:off x="345066" y="97618"/>
            <a:ext cx="8570334"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l" defTabSz="457142" rtl="0" eaLnBrk="1" fontAlgn="auto" latinLnBrk="0" hangingPunct="0">
              <a:lnSpc>
                <a:spcPct val="100000"/>
              </a:lnSpc>
              <a:spcBef>
                <a:spcPts val="0"/>
              </a:spcBef>
              <a:spcAft>
                <a:spcPts val="0"/>
              </a:spcAft>
              <a:buClrTx/>
              <a:buSzTx/>
              <a:buFontTx/>
              <a:buNone/>
              <a:tabLst/>
              <a:defRPr sz="1700" b="1"/>
            </a:pPr>
            <a:r>
              <a:rPr kumimoji="0" lang="en-US" sz="1700" b="1" i="0" u="none" strike="noStrike" kern="0" cap="none" spc="0" normalizeH="0" baseline="0" noProof="0" dirty="0">
                <a:ln>
                  <a:noFill/>
                </a:ln>
                <a:solidFill>
                  <a:srgbClr val="000000"/>
                </a:solidFill>
                <a:effectLst/>
                <a:uLnTx/>
                <a:uFillTx/>
                <a:latin typeface="Franklin Gothic Medium" panose="020B0603020102020204" pitchFamily="34" charset="0"/>
                <a:cs typeface="Calibri"/>
                <a:sym typeface="Calibri"/>
              </a:rPr>
              <a:t>…. as well as</a:t>
            </a:r>
            <a:r>
              <a:rPr kumimoji="0" sz="1700" b="1" i="0" u="none" strike="noStrike" kern="0" cap="none" spc="0" normalizeH="0" baseline="0" noProof="0" dirty="0">
                <a:ln>
                  <a:noFill/>
                </a:ln>
                <a:solidFill>
                  <a:srgbClr val="000000"/>
                </a:solidFill>
                <a:effectLst/>
                <a:uLnTx/>
                <a:uFillTx/>
                <a:latin typeface="Franklin Gothic Medium" panose="020B0603020102020204" pitchFamily="34" charset="0"/>
                <a:cs typeface="Calibri"/>
                <a:sym typeface="Calibri"/>
              </a:rPr>
              <a:t> high-level direction from the </a:t>
            </a:r>
            <a:r>
              <a:rPr kumimoji="0" lang="en-US" sz="1700" b="1" i="0" u="none" strike="noStrike" kern="0" cap="none" spc="0" normalizeH="0" baseline="0" noProof="0" dirty="0">
                <a:ln>
                  <a:noFill/>
                </a:ln>
                <a:solidFill>
                  <a:srgbClr val="000000"/>
                </a:solidFill>
                <a:effectLst/>
                <a:uLnTx/>
                <a:uFillTx/>
                <a:latin typeface="Franklin Gothic Medium" panose="020B0603020102020204" pitchFamily="34" charset="0"/>
                <a:cs typeface="Calibri"/>
                <a:sym typeface="Calibri"/>
              </a:rPr>
              <a:t>ASEAN Ministers in charge of Disaster Management, and the </a:t>
            </a:r>
            <a:r>
              <a:rPr kumimoji="0" sz="1700" b="1" i="0" u="none" strike="noStrike" kern="0" cap="none" spc="0" normalizeH="0" baseline="0" noProof="0" dirty="0">
                <a:ln>
                  <a:noFill/>
                </a:ln>
                <a:solidFill>
                  <a:srgbClr val="000000"/>
                </a:solidFill>
                <a:effectLst/>
                <a:uLnTx/>
                <a:uFillTx/>
                <a:latin typeface="Franklin Gothic Medium" panose="020B0603020102020204" pitchFamily="34" charset="0"/>
                <a:cs typeface="Calibri"/>
                <a:sym typeface="Calibri"/>
              </a:rPr>
              <a:t>ASEAN Leaders</a:t>
            </a:r>
            <a:r>
              <a:rPr kumimoji="0" lang="en-US" sz="1700" b="1" i="0" u="none" strike="noStrike" kern="0" cap="none" spc="0" normalizeH="0" baseline="0" noProof="0" dirty="0">
                <a:ln>
                  <a:noFill/>
                </a:ln>
                <a:solidFill>
                  <a:srgbClr val="000000"/>
                </a:solidFill>
                <a:effectLst/>
                <a:uLnTx/>
                <a:uFillTx/>
                <a:latin typeface="Franklin Gothic Medium" panose="020B0603020102020204" pitchFamily="34" charset="0"/>
                <a:cs typeface="Calibri"/>
                <a:sym typeface="Calibri"/>
              </a:rPr>
              <a:t> (Heads of State/Government) ….</a:t>
            </a:r>
            <a:endParaRPr kumimoji="0" sz="1700" b="1" i="0" u="none" strike="noStrike" kern="0" cap="none" spc="0" normalizeH="0" baseline="0" noProof="0" dirty="0">
              <a:ln>
                <a:noFill/>
              </a:ln>
              <a:solidFill>
                <a:srgbClr val="000000"/>
              </a:solidFill>
              <a:effectLst/>
              <a:uLnTx/>
              <a:uFillTx/>
              <a:latin typeface="Franklin Gothic Medium" panose="020B0603020102020204" pitchFamily="34" charset="0"/>
              <a:cs typeface="Calibri"/>
              <a:sym typeface="Calibri"/>
            </a:endParaRPr>
          </a:p>
        </p:txBody>
      </p:sp>
      <p:pic>
        <p:nvPicPr>
          <p:cNvPr id="1076" name="Picture 5" descr="Picture 5"/>
          <p:cNvPicPr>
            <a:picLocks noChangeAspect="1"/>
          </p:cNvPicPr>
          <p:nvPr/>
        </p:nvPicPr>
        <p:blipFill>
          <a:blip r:embed="rId2"/>
          <a:stretch>
            <a:fillRect/>
          </a:stretch>
        </p:blipFill>
        <p:spPr>
          <a:xfrm>
            <a:off x="659967" y="947785"/>
            <a:ext cx="1259511" cy="1757969"/>
          </a:xfrm>
          <a:prstGeom prst="rect">
            <a:avLst/>
          </a:prstGeom>
          <a:ln w="12700">
            <a:solidFill>
              <a:srgbClr val="C00000"/>
            </a:solidFill>
            <a:miter lim="400000"/>
          </a:ln>
        </p:spPr>
      </p:pic>
      <p:sp>
        <p:nvSpPr>
          <p:cNvPr id="1077" name="TextBox 5"/>
          <p:cNvSpPr txBox="1"/>
          <p:nvPr/>
        </p:nvSpPr>
        <p:spPr>
          <a:xfrm>
            <a:off x="2715826" y="2851432"/>
            <a:ext cx="5852588" cy="192936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5" tIns="25715" rIns="25715" bIns="25715">
            <a:spAutoFit/>
          </a:bodyPr>
          <a:lstStyle/>
          <a:p>
            <a:pPr marL="0" marR="0" lvl="0" indent="0" algn="l" defTabSz="341710" rtl="0" eaLnBrk="1" fontAlgn="auto" latinLnBrk="0" hangingPunct="0">
              <a:lnSpc>
                <a:spcPct val="100000"/>
              </a:lnSpc>
              <a:spcBef>
                <a:spcPts val="0"/>
              </a:spcBef>
              <a:spcAft>
                <a:spcPts val="0"/>
              </a:spcAft>
              <a:buClrTx/>
              <a:buSzTx/>
              <a:buFontTx/>
              <a:buNone/>
              <a:tabLst/>
              <a:defRPr sz="1400" i="1"/>
            </a:pPr>
            <a:r>
              <a:rPr kumimoji="0" sz="1400" b="0" i="1" u="none" strike="noStrike" kern="0" cap="none" spc="0" normalizeH="0" baseline="0" noProof="0" dirty="0">
                <a:ln>
                  <a:noFill/>
                </a:ln>
                <a:solidFill>
                  <a:srgbClr val="000000"/>
                </a:solidFill>
                <a:effectLst/>
                <a:uLnTx/>
                <a:uFillTx/>
                <a:latin typeface="Calibri"/>
                <a:cs typeface="Calibri"/>
                <a:sym typeface="Calibri"/>
              </a:rPr>
              <a:t>Affirm that the AHA Centre is the </a:t>
            </a:r>
            <a:r>
              <a:rPr kumimoji="0" sz="1400" b="1" i="1" u="none" strike="noStrike" kern="0" cap="none" spc="0" normalizeH="0" baseline="0" noProof="0" dirty="0">
                <a:ln>
                  <a:noFill/>
                </a:ln>
                <a:solidFill>
                  <a:srgbClr val="000000"/>
                </a:solidFill>
                <a:effectLst/>
                <a:uLnTx/>
                <a:uFillTx/>
                <a:latin typeface="Calibri"/>
                <a:cs typeface="Calibri"/>
                <a:sym typeface="Calibri"/>
              </a:rPr>
              <a:t>primary ASEAN regional coordinating agency on disaster management and emergency response </a:t>
            </a:r>
            <a:endParaRPr kumimoji="0" lang="en-US" sz="1400" b="1" i="1"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341710" rtl="0" eaLnBrk="1" fontAlgn="auto" latinLnBrk="0" hangingPunct="0">
              <a:lnSpc>
                <a:spcPct val="100000"/>
              </a:lnSpc>
              <a:spcBef>
                <a:spcPts val="0"/>
              </a:spcBef>
              <a:spcAft>
                <a:spcPts val="0"/>
              </a:spcAft>
              <a:buClrTx/>
              <a:buSzTx/>
              <a:buFontTx/>
              <a:buNone/>
              <a:tabLst/>
              <a:defRPr sz="1400" i="1"/>
            </a:pPr>
            <a:endParaRPr kumimoji="0" lang="en-ID" sz="1400" b="1" i="1"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341710" rtl="0" eaLnBrk="1" fontAlgn="auto" latinLnBrk="0" hangingPunct="0">
              <a:lnSpc>
                <a:spcPct val="100000"/>
              </a:lnSpc>
              <a:spcBef>
                <a:spcPts val="0"/>
              </a:spcBef>
              <a:spcAft>
                <a:spcPts val="0"/>
              </a:spcAft>
              <a:buClrTx/>
              <a:buSzTx/>
              <a:buFontTx/>
              <a:buNone/>
              <a:tabLst/>
              <a:defRPr sz="1400" i="1"/>
            </a:pPr>
            <a:r>
              <a:rPr kumimoji="0" lang="en-ID" sz="1400" b="0" i="1" u="none" strike="noStrike" kern="0" cap="none" spc="0" normalizeH="0" baseline="0" noProof="0" dirty="0">
                <a:ln>
                  <a:noFill/>
                </a:ln>
                <a:solidFill>
                  <a:srgbClr val="000000"/>
                </a:solidFill>
                <a:effectLst/>
                <a:uLnTx/>
                <a:uFillTx/>
                <a:latin typeface="Calibri"/>
                <a:cs typeface="Calibri"/>
                <a:sym typeface="Calibri"/>
              </a:rPr>
              <a:t>AHA Centre, at a later stage, to enable ASEAN </a:t>
            </a:r>
            <a:r>
              <a:rPr kumimoji="0" lang="en-ID" sz="1400" b="1" i="1" u="none" strike="noStrike" kern="0" cap="none" spc="0" normalizeH="0" baseline="0" noProof="0" dirty="0">
                <a:ln>
                  <a:noFill/>
                </a:ln>
                <a:solidFill>
                  <a:srgbClr val="000000"/>
                </a:solidFill>
                <a:effectLst/>
                <a:uLnTx/>
                <a:uFillTx/>
                <a:latin typeface="Calibri"/>
                <a:cs typeface="Calibri"/>
                <a:sym typeface="Calibri"/>
              </a:rPr>
              <a:t>to respond to disasters outside the region</a:t>
            </a:r>
            <a:r>
              <a:rPr kumimoji="0" lang="en-ID" sz="1400" b="0" i="1" u="none" strike="noStrike" kern="0" cap="none" spc="0" normalizeH="0" baseline="0" noProof="0" dirty="0">
                <a:ln>
                  <a:noFill/>
                </a:ln>
                <a:solidFill>
                  <a:srgbClr val="000000"/>
                </a:solidFill>
                <a:effectLst/>
                <a:uLnTx/>
                <a:uFillTx/>
                <a:latin typeface="Calibri"/>
                <a:cs typeface="Calibri"/>
                <a:sym typeface="Calibri"/>
              </a:rPr>
              <a:t>, where appropriate, in partnership with regional and international agencies and centres …..</a:t>
            </a:r>
          </a:p>
          <a:p>
            <a:pPr marL="0" marR="0" lvl="0" indent="0" algn="l" defTabSz="341710" rtl="0" eaLnBrk="1" fontAlgn="auto" latinLnBrk="0" hangingPunct="0">
              <a:lnSpc>
                <a:spcPct val="100000"/>
              </a:lnSpc>
              <a:spcBef>
                <a:spcPts val="0"/>
              </a:spcBef>
              <a:spcAft>
                <a:spcPts val="0"/>
              </a:spcAft>
              <a:buClrTx/>
              <a:buSzTx/>
              <a:buFontTx/>
              <a:buNone/>
              <a:tabLst/>
              <a:defRPr sz="1400" i="1"/>
            </a:pPr>
            <a:endParaRPr kumimoji="0" lang="en-US" sz="1400" b="0" i="1" u="none" strike="noStrike" kern="0" cap="none" spc="0" normalizeH="0" baseline="0" noProof="0" dirty="0">
              <a:ln>
                <a:noFill/>
              </a:ln>
              <a:solidFill>
                <a:srgbClr val="000000"/>
              </a:solidFill>
              <a:effectLst/>
              <a:uLnTx/>
              <a:uFillTx/>
              <a:latin typeface="Calibri"/>
              <a:cs typeface="Calibri"/>
              <a:sym typeface="Calibri"/>
            </a:endParaRPr>
          </a:p>
          <a:p>
            <a:pPr marL="0" marR="0" lvl="0" indent="0" algn="r" defTabSz="341710" rtl="0" eaLnBrk="1" fontAlgn="auto" latinLnBrk="0" hangingPunct="0">
              <a:lnSpc>
                <a:spcPct val="100000"/>
              </a:lnSpc>
              <a:spcBef>
                <a:spcPts val="0"/>
              </a:spcBef>
              <a:spcAft>
                <a:spcPts val="0"/>
              </a:spcAft>
              <a:buClrTx/>
              <a:buSzTx/>
              <a:buFontTx/>
              <a:buNone/>
              <a:tabLst/>
              <a:defRPr sz="1200" i="1"/>
            </a:pPr>
            <a:r>
              <a:rPr kumimoji="0" lang="en-US" sz="1200" b="0" i="1" u="none" strike="noStrike" kern="0" cap="none" spc="0" normalizeH="0" baseline="0" noProof="0" dirty="0">
                <a:ln>
                  <a:noFill/>
                </a:ln>
                <a:solidFill>
                  <a:srgbClr val="000000"/>
                </a:solidFill>
                <a:effectLst/>
                <a:uLnTx/>
                <a:uFillTx/>
                <a:latin typeface="Calibri"/>
                <a:cs typeface="Calibri"/>
                <a:sym typeface="Calibri"/>
              </a:rPr>
              <a:t> </a:t>
            </a:r>
          </a:p>
          <a:p>
            <a:pPr marL="0" marR="0" lvl="0" indent="0" algn="r" defTabSz="341710" rtl="0" eaLnBrk="1" fontAlgn="auto" latinLnBrk="0" hangingPunct="0">
              <a:lnSpc>
                <a:spcPct val="100000"/>
              </a:lnSpc>
              <a:spcBef>
                <a:spcPts val="0"/>
              </a:spcBef>
              <a:spcAft>
                <a:spcPts val="0"/>
              </a:spcAft>
              <a:buClrTx/>
              <a:buSzTx/>
              <a:buFontTx/>
              <a:buNone/>
              <a:tabLst/>
              <a:defRPr sz="1200" i="1"/>
            </a:pPr>
            <a:r>
              <a:rPr kumimoji="0" lang="en-US" sz="1200" b="0" i="1" u="none" strike="noStrike" kern="0" cap="none" spc="0" normalizeH="0" baseline="0" noProof="0" dirty="0">
                <a:ln>
                  <a:noFill/>
                </a:ln>
                <a:solidFill>
                  <a:srgbClr val="000000"/>
                </a:solidFill>
                <a:effectLst/>
                <a:uLnTx/>
                <a:uFillTx/>
                <a:latin typeface="Calibri"/>
                <a:cs typeface="Calibri"/>
                <a:sym typeface="Calibri"/>
              </a:rPr>
              <a:t> </a:t>
            </a:r>
            <a:r>
              <a:rPr kumimoji="0" sz="1200" b="0" i="1" u="none" strike="noStrike" kern="0" cap="none" spc="0" normalizeH="0" baseline="0" noProof="0" dirty="0">
                <a:ln>
                  <a:noFill/>
                </a:ln>
                <a:solidFill>
                  <a:srgbClr val="000000"/>
                </a:solidFill>
                <a:effectLst/>
                <a:uLnTx/>
                <a:uFillTx/>
                <a:latin typeface="Calibri"/>
                <a:cs typeface="Calibri"/>
                <a:sym typeface="Calibri"/>
              </a:rPr>
              <a:t>(ASEAN Declaration on One ASEAN One Response) </a:t>
            </a:r>
          </a:p>
        </p:txBody>
      </p:sp>
      <p:pic>
        <p:nvPicPr>
          <p:cNvPr id="1079" name="Picture 1" descr="Picture 1"/>
          <p:cNvPicPr>
            <a:picLocks noChangeAspect="1"/>
          </p:cNvPicPr>
          <p:nvPr/>
        </p:nvPicPr>
        <p:blipFill>
          <a:blip r:embed="rId3"/>
          <a:srcRect l="49073" t="4178" r="28150"/>
          <a:stretch>
            <a:fillRect/>
          </a:stretch>
        </p:blipFill>
        <p:spPr>
          <a:xfrm>
            <a:off x="659967" y="2799248"/>
            <a:ext cx="1259511" cy="1843844"/>
          </a:xfrm>
          <a:prstGeom prst="rect">
            <a:avLst/>
          </a:prstGeom>
          <a:ln w="12700">
            <a:solidFill>
              <a:srgbClr val="0070C0"/>
            </a:solidFill>
            <a:miter lim="400000"/>
          </a:ln>
        </p:spPr>
      </p:pic>
      <p:pic>
        <p:nvPicPr>
          <p:cNvPr id="1082" name="Picture 5" descr="Picture 5"/>
          <p:cNvPicPr>
            <a:picLocks noChangeAspect="1"/>
          </p:cNvPicPr>
          <p:nvPr/>
        </p:nvPicPr>
        <p:blipFill>
          <a:blip r:embed="rId4"/>
          <a:stretch>
            <a:fillRect/>
          </a:stretch>
        </p:blipFill>
        <p:spPr>
          <a:xfrm>
            <a:off x="5760393" y="4449138"/>
            <a:ext cx="2723640" cy="34290"/>
          </a:xfrm>
          <a:prstGeom prst="rect">
            <a:avLst/>
          </a:prstGeom>
          <a:ln w="12700">
            <a:miter lim="400000"/>
          </a:ln>
        </p:spPr>
      </p:pic>
      <p:pic>
        <p:nvPicPr>
          <p:cNvPr id="24" name="Picture 5" descr="Picture 5">
            <a:extLst>
              <a:ext uri="{FF2B5EF4-FFF2-40B4-BE49-F238E27FC236}">
                <a16:creationId xmlns:a16="http://schemas.microsoft.com/office/drawing/2014/main" id="{0DF88173-FAF1-CF47-ACE7-EA77687C95FE}"/>
              </a:ext>
            </a:extLst>
          </p:cNvPr>
          <p:cNvPicPr>
            <a:picLocks noChangeAspect="1"/>
          </p:cNvPicPr>
          <p:nvPr/>
        </p:nvPicPr>
        <p:blipFill>
          <a:blip r:embed="rId4"/>
          <a:stretch>
            <a:fillRect/>
          </a:stretch>
        </p:blipFill>
        <p:spPr>
          <a:xfrm>
            <a:off x="5760393" y="2082500"/>
            <a:ext cx="2723640" cy="34290"/>
          </a:xfrm>
          <a:prstGeom prst="rect">
            <a:avLst/>
          </a:prstGeom>
          <a:ln w="12700">
            <a:miter lim="400000"/>
          </a:ln>
        </p:spPr>
      </p:pic>
      <p:sp>
        <p:nvSpPr>
          <p:cNvPr id="26" name="Right Brace 25">
            <a:extLst>
              <a:ext uri="{FF2B5EF4-FFF2-40B4-BE49-F238E27FC236}">
                <a16:creationId xmlns:a16="http://schemas.microsoft.com/office/drawing/2014/main" id="{2958A114-645B-9B48-B283-3A7416E641AE}"/>
              </a:ext>
            </a:extLst>
          </p:cNvPr>
          <p:cNvSpPr/>
          <p:nvPr/>
        </p:nvSpPr>
        <p:spPr>
          <a:xfrm>
            <a:off x="2116471" y="2799248"/>
            <a:ext cx="436087" cy="1843844"/>
          </a:xfrm>
          <a:prstGeom prst="rightBrace">
            <a:avLst>
              <a:gd name="adj1" fmla="val 93648"/>
              <a:gd name="adj2" fmla="val 50000"/>
            </a:avLst>
          </a:prstGeom>
          <a:no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42"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7" name="Right Brace 26">
            <a:extLst>
              <a:ext uri="{FF2B5EF4-FFF2-40B4-BE49-F238E27FC236}">
                <a16:creationId xmlns:a16="http://schemas.microsoft.com/office/drawing/2014/main" id="{8D79F624-728F-D147-93E7-92B1B5AF37C9}"/>
              </a:ext>
            </a:extLst>
          </p:cNvPr>
          <p:cNvSpPr/>
          <p:nvPr/>
        </p:nvSpPr>
        <p:spPr>
          <a:xfrm>
            <a:off x="2116471" y="947785"/>
            <a:ext cx="436087" cy="1757969"/>
          </a:xfrm>
          <a:prstGeom prst="rightBrace">
            <a:avLst>
              <a:gd name="adj1" fmla="val 93648"/>
              <a:gd name="adj2" fmla="val 50000"/>
            </a:avLst>
          </a:prstGeom>
          <a:noFill/>
          <a:ln w="12700">
            <a:solidFill>
              <a:srgbClr val="A1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42"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16" name="Group 15">
            <a:extLst>
              <a:ext uri="{FF2B5EF4-FFF2-40B4-BE49-F238E27FC236}">
                <a16:creationId xmlns:a16="http://schemas.microsoft.com/office/drawing/2014/main" id="{CFCFC79B-5356-4CF9-AE49-486B8454F488}"/>
              </a:ext>
            </a:extLst>
          </p:cNvPr>
          <p:cNvGrpSpPr/>
          <p:nvPr/>
        </p:nvGrpSpPr>
        <p:grpSpPr>
          <a:xfrm>
            <a:off x="0" y="4638630"/>
            <a:ext cx="9144000" cy="504869"/>
            <a:chOff x="0" y="4638630"/>
            <a:chExt cx="9144000" cy="504869"/>
          </a:xfrm>
        </p:grpSpPr>
        <p:pic>
          <p:nvPicPr>
            <p:cNvPr id="17" name="Picture 5">
              <a:extLst>
                <a:ext uri="{FF2B5EF4-FFF2-40B4-BE49-F238E27FC236}">
                  <a16:creationId xmlns:a16="http://schemas.microsoft.com/office/drawing/2014/main" id="{8192ABF7-A3A1-42F3-94FC-812781FCF378}"/>
                </a:ext>
              </a:extLst>
            </p:cNvPr>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939309"/>
              <a:ext cx="9144000" cy="20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Logo&#10;&#10;Description automatically generated">
              <a:extLst>
                <a:ext uri="{FF2B5EF4-FFF2-40B4-BE49-F238E27FC236}">
                  <a16:creationId xmlns:a16="http://schemas.microsoft.com/office/drawing/2014/main" id="{707C0FA3-C483-4E66-8280-C397E42891C5}"/>
                </a:ext>
              </a:extLst>
            </p:cNvPr>
            <p:cNvPicPr>
              <a:picLocks noChangeAspect="1"/>
            </p:cNvPicPr>
            <p:nvPr/>
          </p:nvPicPr>
          <p:blipFill>
            <a:blip r:embed="rId5"/>
            <a:stretch>
              <a:fillRect/>
            </a:stretch>
          </p:blipFill>
          <p:spPr>
            <a:xfrm>
              <a:off x="48497" y="4638630"/>
              <a:ext cx="474246" cy="472978"/>
            </a:xfrm>
            <a:prstGeom prst="rect">
              <a:avLst/>
            </a:prstGeom>
          </p:spPr>
        </p:pic>
      </p:grpSp>
    </p:spTree>
    <p:extLst>
      <p:ext uri="{BB962C8B-B14F-4D97-AF65-F5344CB8AC3E}">
        <p14:creationId xmlns:p14="http://schemas.microsoft.com/office/powerpoint/2010/main" val="34033672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TextBox 1"/>
          <p:cNvSpPr txBox="1">
            <a:spLocks noChangeArrowheads="1"/>
          </p:cNvSpPr>
          <p:nvPr/>
        </p:nvSpPr>
        <p:spPr bwMode="auto">
          <a:xfrm>
            <a:off x="321198" y="114015"/>
            <a:ext cx="85744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r>
              <a:rPr lang="id-ID" sz="1800" b="1" dirty="0"/>
              <a:t>The AHA Centre </a:t>
            </a:r>
            <a:r>
              <a:rPr lang="id-ID" sz="1800" b="1" dirty="0">
                <a:solidFill>
                  <a:srgbClr val="C00000"/>
                </a:solidFill>
              </a:rPr>
              <a:t>reports directly </a:t>
            </a:r>
            <a:r>
              <a:rPr lang="id-ID" sz="1800" b="1" dirty="0"/>
              <a:t>to the ten National Disaster Management Organisations of ASEAN Member States</a:t>
            </a:r>
          </a:p>
        </p:txBody>
      </p:sp>
      <p:sp>
        <p:nvSpPr>
          <p:cNvPr id="31" name="TextBox 1"/>
          <p:cNvSpPr txBox="1">
            <a:spLocks noChangeArrowheads="1"/>
          </p:cNvSpPr>
          <p:nvPr/>
        </p:nvSpPr>
        <p:spPr bwMode="auto">
          <a:xfrm>
            <a:off x="888349" y="3635727"/>
            <a:ext cx="7646051" cy="553998"/>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id-ID" altLang="id-ID" sz="1600" dirty="0">
                <a:solidFill>
                  <a:prstClr val="black"/>
                </a:solidFill>
                <a:latin typeface="Calibri"/>
              </a:rPr>
              <a:t>T</a:t>
            </a:r>
            <a:r>
              <a:rPr lang="en-US" altLang="id-ID" sz="1600" dirty="0">
                <a:solidFill>
                  <a:prstClr val="black"/>
                </a:solidFill>
                <a:latin typeface="Calibri"/>
              </a:rPr>
              <a:t>he </a:t>
            </a:r>
            <a:r>
              <a:rPr lang="en-US" altLang="id-ID" sz="1600" b="1" dirty="0">
                <a:solidFill>
                  <a:prstClr val="black"/>
                </a:solidFill>
                <a:latin typeface="Calibri"/>
              </a:rPr>
              <a:t>ASEAN SECRETARIAT</a:t>
            </a:r>
            <a:r>
              <a:rPr lang="id-ID" altLang="id-ID" sz="1600" b="1" dirty="0">
                <a:solidFill>
                  <a:prstClr val="black"/>
                </a:solidFill>
                <a:latin typeface="Calibri"/>
              </a:rPr>
              <a:t> </a:t>
            </a:r>
            <a:r>
              <a:rPr lang="en-US" altLang="id-ID" sz="1400" dirty="0">
                <a:solidFill>
                  <a:prstClr val="black"/>
                </a:solidFill>
                <a:latin typeface="Calibri"/>
              </a:rPr>
              <a:t>as the Secretariat to the ACDM</a:t>
            </a:r>
            <a:r>
              <a:rPr lang="id-ID" altLang="id-ID" sz="1400" dirty="0">
                <a:solidFill>
                  <a:prstClr val="black"/>
                </a:solidFill>
                <a:latin typeface="Calibri"/>
              </a:rPr>
              <a:t> and ex-oficio member </a:t>
            </a:r>
            <a:r>
              <a:rPr lang="en-US" altLang="id-ID" sz="1400" dirty="0">
                <a:solidFill>
                  <a:prstClr val="black"/>
                </a:solidFill>
                <a:latin typeface="Calibri"/>
              </a:rPr>
              <a:t> </a:t>
            </a:r>
            <a:r>
              <a:rPr lang="id-ID" altLang="id-ID" sz="1400" dirty="0">
                <a:solidFill>
                  <a:prstClr val="black"/>
                </a:solidFill>
                <a:latin typeface="Calibri"/>
              </a:rPr>
              <a:t>of the Governing Board of the AHA Centre </a:t>
            </a:r>
            <a:endParaRPr lang="id-ID" altLang="id-ID" sz="1600" dirty="0">
              <a:solidFill>
                <a:prstClr val="black"/>
              </a:solidFill>
              <a:latin typeface="Calibri"/>
            </a:endParaRPr>
          </a:p>
        </p:txBody>
      </p:sp>
      <p:sp>
        <p:nvSpPr>
          <p:cNvPr id="35" name="TextBox 34"/>
          <p:cNvSpPr txBox="1"/>
          <p:nvPr/>
        </p:nvSpPr>
        <p:spPr bwMode="auto">
          <a:xfrm>
            <a:off x="1174276" y="871812"/>
            <a:ext cx="2598820" cy="392415"/>
          </a:xfrm>
          <a:prstGeom prst="rect">
            <a:avLst/>
          </a:prstGeom>
          <a:noFill/>
        </p:spPr>
        <p:txBody>
          <a:bodyPr wrap="square">
            <a:spAutoFit/>
          </a:bodyPr>
          <a:lstStyle/>
          <a:p>
            <a:pPr>
              <a:defRPr/>
            </a:pPr>
            <a:r>
              <a:rPr lang="id-ID" sz="1050" b="1" dirty="0">
                <a:solidFill>
                  <a:prstClr val="black"/>
                </a:solidFill>
                <a:latin typeface="Calibri"/>
              </a:rPr>
              <a:t>BRUNEI DARUSSALAM</a:t>
            </a:r>
          </a:p>
          <a:p>
            <a:pPr>
              <a:defRPr/>
            </a:pPr>
            <a:r>
              <a:rPr lang="id-ID" sz="900" dirty="0">
                <a:solidFill>
                  <a:prstClr val="black"/>
                </a:solidFill>
                <a:latin typeface="Calibri"/>
              </a:rPr>
              <a:t>National Disaster Management Centre</a:t>
            </a:r>
          </a:p>
        </p:txBody>
      </p:sp>
      <p:sp>
        <p:nvSpPr>
          <p:cNvPr id="37" name="TextBox 36"/>
          <p:cNvSpPr txBox="1"/>
          <p:nvPr/>
        </p:nvSpPr>
        <p:spPr bwMode="auto">
          <a:xfrm>
            <a:off x="1174276" y="1380209"/>
            <a:ext cx="2409895" cy="392415"/>
          </a:xfrm>
          <a:prstGeom prst="rect">
            <a:avLst/>
          </a:prstGeom>
          <a:noFill/>
        </p:spPr>
        <p:txBody>
          <a:bodyPr wrap="square">
            <a:spAutoFit/>
          </a:bodyPr>
          <a:lstStyle/>
          <a:p>
            <a:pPr>
              <a:defRPr/>
            </a:pPr>
            <a:r>
              <a:rPr lang="id-ID" sz="1050" b="1" dirty="0">
                <a:solidFill>
                  <a:prstClr val="black"/>
                </a:solidFill>
                <a:latin typeface="Calibri"/>
              </a:rPr>
              <a:t>CAMBODIA</a:t>
            </a:r>
          </a:p>
          <a:p>
            <a:pPr>
              <a:defRPr/>
            </a:pPr>
            <a:r>
              <a:rPr lang="en-US" sz="900" dirty="0">
                <a:solidFill>
                  <a:prstClr val="black"/>
                </a:solidFill>
                <a:latin typeface="Calibri"/>
              </a:rPr>
              <a:t>National Committee for Disaster Management</a:t>
            </a:r>
          </a:p>
        </p:txBody>
      </p:sp>
      <p:pic>
        <p:nvPicPr>
          <p:cNvPr id="7578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0494" y="1463145"/>
            <a:ext cx="499230" cy="3123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5788" name="Picture 9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2344" y="1962165"/>
            <a:ext cx="436965" cy="401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90899" y="1999528"/>
            <a:ext cx="518420" cy="3123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5791" name="Picture 10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28888" y="888117"/>
            <a:ext cx="479688" cy="311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92" name="Picture 9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2069" y="3090521"/>
            <a:ext cx="477515" cy="338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95" name="Picture 52"/>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28989" y="1479920"/>
            <a:ext cx="483406" cy="311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96" name="Picture 22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92563" y="1955454"/>
            <a:ext cx="667399" cy="416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97" name="Picture 5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928989" y="2024461"/>
            <a:ext cx="479486" cy="311510"/>
          </a:xfrm>
          <a:prstGeom prst="rect">
            <a:avLst/>
          </a:prstGeom>
          <a:noFill/>
          <a:ln w="3175">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99" name="Picture 54"/>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928936" y="3051308"/>
            <a:ext cx="479592" cy="311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801" name="Picture 100"/>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709829" y="2510103"/>
            <a:ext cx="480561" cy="312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802" name="Picture 22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839931" y="2514975"/>
            <a:ext cx="372662" cy="393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803" name="Picture 4"/>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928452" y="2498358"/>
            <a:ext cx="480560" cy="3115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5" name="Rectangle 54"/>
          <p:cNvSpPr/>
          <p:nvPr/>
        </p:nvSpPr>
        <p:spPr bwMode="auto">
          <a:xfrm>
            <a:off x="1174276" y="2007668"/>
            <a:ext cx="2642086" cy="392415"/>
          </a:xfrm>
          <a:prstGeom prst="rect">
            <a:avLst/>
          </a:prstGeom>
        </p:spPr>
        <p:txBody>
          <a:bodyPr wrap="square">
            <a:spAutoFit/>
          </a:bodyPr>
          <a:lstStyle/>
          <a:p>
            <a:pPr>
              <a:defRPr/>
            </a:pPr>
            <a:r>
              <a:rPr lang="en-US" sz="1050" b="1" dirty="0">
                <a:solidFill>
                  <a:prstClr val="black"/>
                </a:solidFill>
                <a:latin typeface="Calibri"/>
              </a:rPr>
              <a:t>INDONESIA</a:t>
            </a:r>
          </a:p>
          <a:p>
            <a:pPr>
              <a:defRPr/>
            </a:pPr>
            <a:r>
              <a:rPr lang="en-US" sz="900" dirty="0">
                <a:solidFill>
                  <a:prstClr val="black"/>
                </a:solidFill>
                <a:latin typeface="Calibri"/>
              </a:rPr>
              <a:t>National Disaster Management Authority</a:t>
            </a:r>
          </a:p>
        </p:txBody>
      </p:sp>
      <p:sp>
        <p:nvSpPr>
          <p:cNvPr id="56" name="Rectangle 55"/>
          <p:cNvSpPr/>
          <p:nvPr/>
        </p:nvSpPr>
        <p:spPr bwMode="auto">
          <a:xfrm>
            <a:off x="1174276" y="2470821"/>
            <a:ext cx="2277212" cy="530915"/>
          </a:xfrm>
          <a:prstGeom prst="rect">
            <a:avLst/>
          </a:prstGeom>
        </p:spPr>
        <p:txBody>
          <a:bodyPr wrap="square">
            <a:spAutoFit/>
          </a:bodyPr>
          <a:lstStyle/>
          <a:p>
            <a:pPr>
              <a:defRPr/>
            </a:pPr>
            <a:r>
              <a:rPr lang="en-US" sz="1050" b="1" dirty="0">
                <a:solidFill>
                  <a:prstClr val="black"/>
                </a:solidFill>
                <a:latin typeface="Calibri"/>
              </a:rPr>
              <a:t>LAO PDR</a:t>
            </a:r>
          </a:p>
          <a:p>
            <a:pPr>
              <a:defRPr/>
            </a:pPr>
            <a:r>
              <a:rPr lang="en-US" sz="900" dirty="0">
                <a:solidFill>
                  <a:prstClr val="black"/>
                </a:solidFill>
                <a:latin typeface="Calibri"/>
              </a:rPr>
              <a:t>National Disaster Management Office Department of Social Welfare</a:t>
            </a:r>
          </a:p>
        </p:txBody>
      </p:sp>
      <p:sp>
        <p:nvSpPr>
          <p:cNvPr id="57" name="Rectangle 56"/>
          <p:cNvSpPr/>
          <p:nvPr/>
        </p:nvSpPr>
        <p:spPr bwMode="auto">
          <a:xfrm>
            <a:off x="1174276" y="3001399"/>
            <a:ext cx="2392587" cy="392415"/>
          </a:xfrm>
          <a:prstGeom prst="rect">
            <a:avLst/>
          </a:prstGeom>
        </p:spPr>
        <p:txBody>
          <a:bodyPr wrap="square">
            <a:spAutoFit/>
          </a:bodyPr>
          <a:lstStyle/>
          <a:p>
            <a:pPr>
              <a:defRPr/>
            </a:pPr>
            <a:r>
              <a:rPr lang="id-ID" sz="1050" b="1" dirty="0">
                <a:solidFill>
                  <a:prstClr val="black"/>
                </a:solidFill>
                <a:latin typeface="Calibri"/>
              </a:rPr>
              <a:t>MALAYSIA</a:t>
            </a:r>
          </a:p>
          <a:p>
            <a:pPr>
              <a:defRPr/>
            </a:pPr>
            <a:r>
              <a:rPr lang="id-ID" sz="900" dirty="0">
                <a:solidFill>
                  <a:prstClr val="black"/>
                </a:solidFill>
                <a:latin typeface="Calibri"/>
              </a:rPr>
              <a:t>National Disaster Management Agency</a:t>
            </a:r>
          </a:p>
        </p:txBody>
      </p:sp>
      <p:sp>
        <p:nvSpPr>
          <p:cNvPr id="58" name="Rectangle 57"/>
          <p:cNvSpPr/>
          <p:nvPr/>
        </p:nvSpPr>
        <p:spPr bwMode="auto">
          <a:xfrm>
            <a:off x="5466734" y="828235"/>
            <a:ext cx="2278207" cy="530915"/>
          </a:xfrm>
          <a:prstGeom prst="rect">
            <a:avLst/>
          </a:prstGeom>
        </p:spPr>
        <p:txBody>
          <a:bodyPr>
            <a:spAutoFit/>
          </a:bodyPr>
          <a:lstStyle/>
          <a:p>
            <a:pPr>
              <a:defRPr/>
            </a:pPr>
            <a:r>
              <a:rPr lang="en-US" sz="1050" b="1" dirty="0">
                <a:solidFill>
                  <a:prstClr val="black"/>
                </a:solidFill>
                <a:latin typeface="Calibri"/>
              </a:rPr>
              <a:t>MYANMAR</a:t>
            </a:r>
          </a:p>
          <a:p>
            <a:pPr>
              <a:defRPr/>
            </a:pPr>
            <a:r>
              <a:rPr lang="en-US" sz="900" dirty="0">
                <a:solidFill>
                  <a:prstClr val="black"/>
                </a:solidFill>
                <a:latin typeface="Calibri"/>
              </a:rPr>
              <a:t>Department of Disaster Management</a:t>
            </a:r>
          </a:p>
        </p:txBody>
      </p:sp>
      <p:sp>
        <p:nvSpPr>
          <p:cNvPr id="59" name="Rectangle 58"/>
          <p:cNvSpPr/>
          <p:nvPr/>
        </p:nvSpPr>
        <p:spPr bwMode="auto">
          <a:xfrm>
            <a:off x="5462034" y="1403307"/>
            <a:ext cx="2561826" cy="530915"/>
          </a:xfrm>
          <a:prstGeom prst="rect">
            <a:avLst/>
          </a:prstGeom>
        </p:spPr>
        <p:txBody>
          <a:bodyPr wrap="square">
            <a:spAutoFit/>
          </a:bodyPr>
          <a:lstStyle/>
          <a:p>
            <a:pPr>
              <a:defRPr/>
            </a:pPr>
            <a:r>
              <a:rPr lang="en-US" sz="1050" b="1" dirty="0">
                <a:solidFill>
                  <a:prstClr val="black"/>
                </a:solidFill>
                <a:latin typeface="Calibri"/>
              </a:rPr>
              <a:t>PHILIPPINES</a:t>
            </a:r>
          </a:p>
          <a:p>
            <a:pPr>
              <a:defRPr/>
            </a:pPr>
            <a:r>
              <a:rPr lang="en-US" sz="900" dirty="0">
                <a:solidFill>
                  <a:prstClr val="black"/>
                </a:solidFill>
                <a:latin typeface="Calibri"/>
              </a:rPr>
              <a:t>National Disaster Risk Reduction and Management Council</a:t>
            </a:r>
          </a:p>
        </p:txBody>
      </p:sp>
      <p:sp>
        <p:nvSpPr>
          <p:cNvPr id="60" name="Rectangle 59"/>
          <p:cNvSpPr/>
          <p:nvPr/>
        </p:nvSpPr>
        <p:spPr bwMode="auto">
          <a:xfrm>
            <a:off x="5466734" y="2031957"/>
            <a:ext cx="2256271" cy="392415"/>
          </a:xfrm>
          <a:prstGeom prst="rect">
            <a:avLst/>
          </a:prstGeom>
        </p:spPr>
        <p:txBody>
          <a:bodyPr>
            <a:spAutoFit/>
          </a:bodyPr>
          <a:lstStyle/>
          <a:p>
            <a:pPr>
              <a:defRPr/>
            </a:pPr>
            <a:r>
              <a:rPr lang="en-US" sz="1050" b="1" dirty="0">
                <a:solidFill>
                  <a:prstClr val="black"/>
                </a:solidFill>
                <a:latin typeface="Calibri"/>
              </a:rPr>
              <a:t>SINGAPORE</a:t>
            </a:r>
          </a:p>
          <a:p>
            <a:pPr>
              <a:defRPr/>
            </a:pPr>
            <a:r>
              <a:rPr lang="en-US" sz="900" dirty="0">
                <a:solidFill>
                  <a:prstClr val="black"/>
                </a:solidFill>
                <a:latin typeface="Calibri"/>
              </a:rPr>
              <a:t>Singapore Civil Defence Force</a:t>
            </a:r>
          </a:p>
        </p:txBody>
      </p:sp>
      <p:sp>
        <p:nvSpPr>
          <p:cNvPr id="61" name="Rectangle 60"/>
          <p:cNvSpPr/>
          <p:nvPr/>
        </p:nvSpPr>
        <p:spPr bwMode="auto">
          <a:xfrm>
            <a:off x="5466734" y="2458200"/>
            <a:ext cx="2315812" cy="530915"/>
          </a:xfrm>
          <a:prstGeom prst="rect">
            <a:avLst/>
          </a:prstGeom>
        </p:spPr>
        <p:txBody>
          <a:bodyPr>
            <a:spAutoFit/>
          </a:bodyPr>
          <a:lstStyle/>
          <a:p>
            <a:pPr>
              <a:defRPr/>
            </a:pPr>
            <a:r>
              <a:rPr lang="en-US" sz="1050" b="1" dirty="0">
                <a:solidFill>
                  <a:prstClr val="black"/>
                </a:solidFill>
                <a:latin typeface="Calibri"/>
              </a:rPr>
              <a:t>THAILAND</a:t>
            </a:r>
          </a:p>
          <a:p>
            <a:pPr>
              <a:defRPr/>
            </a:pPr>
            <a:r>
              <a:rPr lang="en-US" sz="900" dirty="0">
                <a:solidFill>
                  <a:prstClr val="black"/>
                </a:solidFill>
                <a:latin typeface="Calibri"/>
              </a:rPr>
              <a:t>Department of Disaster Prevention and Mitigation</a:t>
            </a:r>
          </a:p>
        </p:txBody>
      </p:sp>
      <p:sp>
        <p:nvSpPr>
          <p:cNvPr id="62" name="Rectangle 61"/>
          <p:cNvSpPr/>
          <p:nvPr/>
        </p:nvSpPr>
        <p:spPr bwMode="auto">
          <a:xfrm>
            <a:off x="5466734" y="3005889"/>
            <a:ext cx="2448993" cy="530915"/>
          </a:xfrm>
          <a:prstGeom prst="rect">
            <a:avLst/>
          </a:prstGeom>
        </p:spPr>
        <p:txBody>
          <a:bodyPr>
            <a:spAutoFit/>
          </a:bodyPr>
          <a:lstStyle/>
          <a:p>
            <a:pPr>
              <a:defRPr/>
            </a:pPr>
            <a:r>
              <a:rPr lang="id-ID" sz="1050" b="1" dirty="0">
                <a:solidFill>
                  <a:prstClr val="black"/>
                </a:solidFill>
                <a:latin typeface="Calibri"/>
              </a:rPr>
              <a:t>VIET NAM</a:t>
            </a:r>
          </a:p>
          <a:p>
            <a:pPr>
              <a:defRPr/>
            </a:pPr>
            <a:r>
              <a:rPr lang="en-US" sz="900" dirty="0"/>
              <a:t>Viet Nam Disaster Management Authority, MARD - CCNDPC</a:t>
            </a:r>
            <a:endParaRPr lang="id-ID" sz="900" dirty="0">
              <a:solidFill>
                <a:prstClr val="black"/>
              </a:solidFill>
              <a:latin typeface="Calibri"/>
            </a:endParaRPr>
          </a:p>
        </p:txBody>
      </p:sp>
      <p:sp>
        <p:nvSpPr>
          <p:cNvPr id="63" name="Rectangle 62"/>
          <p:cNvSpPr/>
          <p:nvPr/>
        </p:nvSpPr>
        <p:spPr bwMode="auto">
          <a:xfrm>
            <a:off x="342035" y="825377"/>
            <a:ext cx="3998613" cy="498872"/>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64" name="Rectangle 63"/>
          <p:cNvSpPr/>
          <p:nvPr/>
        </p:nvSpPr>
        <p:spPr bwMode="auto">
          <a:xfrm>
            <a:off x="342035" y="1371875"/>
            <a:ext cx="3998613" cy="522684"/>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65" name="Rectangle 64"/>
          <p:cNvSpPr/>
          <p:nvPr/>
        </p:nvSpPr>
        <p:spPr bwMode="auto">
          <a:xfrm>
            <a:off x="342035" y="1942184"/>
            <a:ext cx="3998613" cy="473869"/>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66" name="Rectangle 65"/>
          <p:cNvSpPr/>
          <p:nvPr/>
        </p:nvSpPr>
        <p:spPr bwMode="auto">
          <a:xfrm>
            <a:off x="342035" y="2466059"/>
            <a:ext cx="3998613" cy="490538"/>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67" name="Rectangle 66"/>
          <p:cNvSpPr/>
          <p:nvPr/>
        </p:nvSpPr>
        <p:spPr bwMode="auto">
          <a:xfrm>
            <a:off x="342035" y="3006602"/>
            <a:ext cx="3998613" cy="496491"/>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68" name="Rectangle 67"/>
          <p:cNvSpPr/>
          <p:nvPr/>
        </p:nvSpPr>
        <p:spPr bwMode="auto">
          <a:xfrm>
            <a:off x="4481664" y="824187"/>
            <a:ext cx="4183502" cy="500062"/>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69" name="Rectangle 68"/>
          <p:cNvSpPr/>
          <p:nvPr/>
        </p:nvSpPr>
        <p:spPr bwMode="auto">
          <a:xfrm>
            <a:off x="4481664" y="1369493"/>
            <a:ext cx="4183502" cy="525065"/>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70" name="Rectangle 69"/>
          <p:cNvSpPr/>
          <p:nvPr/>
        </p:nvSpPr>
        <p:spPr bwMode="auto">
          <a:xfrm>
            <a:off x="4481664" y="1949327"/>
            <a:ext cx="4183502" cy="466725"/>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71" name="Rectangle 70"/>
          <p:cNvSpPr/>
          <p:nvPr/>
        </p:nvSpPr>
        <p:spPr bwMode="auto">
          <a:xfrm>
            <a:off x="4486365" y="2447008"/>
            <a:ext cx="4183502" cy="509587"/>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72" name="Rectangle 71"/>
          <p:cNvSpPr/>
          <p:nvPr/>
        </p:nvSpPr>
        <p:spPr bwMode="auto">
          <a:xfrm>
            <a:off x="4486365" y="3010174"/>
            <a:ext cx="4183502" cy="492919"/>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sp>
        <p:nvSpPr>
          <p:cNvPr id="73" name="Rectangle 72"/>
          <p:cNvSpPr/>
          <p:nvPr/>
        </p:nvSpPr>
        <p:spPr>
          <a:xfrm>
            <a:off x="321198" y="3636218"/>
            <a:ext cx="8343968" cy="535120"/>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endParaRPr>
          </a:p>
        </p:txBody>
      </p:sp>
      <p:pic>
        <p:nvPicPr>
          <p:cNvPr id="75781" name="Picture 2" descr="http://aseancreativeyouth.org/img/logo/asean-logo.gif"/>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56255" y="3695591"/>
            <a:ext cx="438889" cy="399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 name="TextBox 1">
            <a:extLst>
              <a:ext uri="{FF2B5EF4-FFF2-40B4-BE49-F238E27FC236}">
                <a16:creationId xmlns:a16="http://schemas.microsoft.com/office/drawing/2014/main" id="{0E5F08F6-6512-FF44-ADCB-55FFC71C3B2E}"/>
              </a:ext>
            </a:extLst>
          </p:cNvPr>
          <p:cNvSpPr txBox="1">
            <a:spLocks noChangeArrowheads="1"/>
          </p:cNvSpPr>
          <p:nvPr/>
        </p:nvSpPr>
        <p:spPr bwMode="auto">
          <a:xfrm>
            <a:off x="772704" y="4264616"/>
            <a:ext cx="777681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600" dirty="0">
                <a:solidFill>
                  <a:srgbClr val="404040"/>
                </a:solidFill>
              </a:rPr>
              <a:t>In the event of large-scale natural disasters, the Secretary-General of ASEAN as ASEAN Humanitarian Assistance Coordinator and the AHA Centre will establish </a:t>
            </a:r>
            <a:r>
              <a:rPr lang="en-US" sz="1600" dirty="0">
                <a:solidFill>
                  <a:srgbClr val="C00000"/>
                </a:solidFill>
              </a:rPr>
              <a:t>coordination lines</a:t>
            </a:r>
            <a:endParaRPr lang="id-ID" sz="1600" dirty="0">
              <a:solidFill>
                <a:srgbClr val="C00000"/>
              </a:solidFill>
            </a:endParaRPr>
          </a:p>
        </p:txBody>
      </p:sp>
      <p:grpSp>
        <p:nvGrpSpPr>
          <p:cNvPr id="79" name="Group 78">
            <a:extLst>
              <a:ext uri="{FF2B5EF4-FFF2-40B4-BE49-F238E27FC236}">
                <a16:creationId xmlns:a16="http://schemas.microsoft.com/office/drawing/2014/main" id="{D2482CD4-36DA-42E0-A58F-D9CB42647DB3}"/>
              </a:ext>
            </a:extLst>
          </p:cNvPr>
          <p:cNvGrpSpPr/>
          <p:nvPr/>
        </p:nvGrpSpPr>
        <p:grpSpPr>
          <a:xfrm>
            <a:off x="0" y="4638630"/>
            <a:ext cx="9144000" cy="504869"/>
            <a:chOff x="0" y="4638630"/>
            <a:chExt cx="9144000" cy="504869"/>
          </a:xfrm>
        </p:grpSpPr>
        <p:pic>
          <p:nvPicPr>
            <p:cNvPr id="80" name="Picture 5">
              <a:extLst>
                <a:ext uri="{FF2B5EF4-FFF2-40B4-BE49-F238E27FC236}">
                  <a16:creationId xmlns:a16="http://schemas.microsoft.com/office/drawing/2014/main" id="{04888AA8-C109-4AE0-B956-DFF02DAB38DD}"/>
                </a:ext>
              </a:extLst>
            </p:cNvPr>
            <p:cNvPicPr>
              <a:picLocks/>
            </p:cNvPicPr>
            <p:nvPr/>
          </p:nvPicPr>
          <p:blipFill>
            <a:blip r:embed="rId16" cstate="email">
              <a:extLst>
                <a:ext uri="{28A0092B-C50C-407E-A947-70E740481C1C}">
                  <a14:useLocalDpi xmlns:a14="http://schemas.microsoft.com/office/drawing/2010/main"/>
                </a:ext>
              </a:extLst>
            </a:blip>
            <a:srcRect/>
            <a:stretch>
              <a:fillRect/>
            </a:stretch>
          </p:blipFill>
          <p:spPr bwMode="auto">
            <a:xfrm>
              <a:off x="0" y="4939309"/>
              <a:ext cx="9144000" cy="20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descr="Logo&#10;&#10;Description automatically generated">
              <a:extLst>
                <a:ext uri="{FF2B5EF4-FFF2-40B4-BE49-F238E27FC236}">
                  <a16:creationId xmlns:a16="http://schemas.microsoft.com/office/drawing/2014/main" id="{E58FBBB3-9B0F-4281-A02E-F5065EC39EC1}"/>
                </a:ext>
              </a:extLst>
            </p:cNvPr>
            <p:cNvPicPr>
              <a:picLocks noChangeAspect="1"/>
            </p:cNvPicPr>
            <p:nvPr/>
          </p:nvPicPr>
          <p:blipFill>
            <a:blip r:embed="rId17"/>
            <a:stretch>
              <a:fillRect/>
            </a:stretch>
          </p:blipFill>
          <p:spPr>
            <a:xfrm>
              <a:off x="48497" y="4638630"/>
              <a:ext cx="474246" cy="472978"/>
            </a:xfrm>
            <a:prstGeom prst="rect">
              <a:avLst/>
            </a:prstGeom>
          </p:spPr>
        </p:pic>
      </p:grpSp>
      <p:pic>
        <p:nvPicPr>
          <p:cNvPr id="3" name="Picture 2">
            <a:extLst>
              <a:ext uri="{FF2B5EF4-FFF2-40B4-BE49-F238E27FC236}">
                <a16:creationId xmlns:a16="http://schemas.microsoft.com/office/drawing/2014/main" id="{8DAD1EA0-1084-464D-8163-E0463F53C351}"/>
              </a:ext>
            </a:extLst>
          </p:cNvPr>
          <p:cNvPicPr>
            <a:picLocks noChangeAspect="1"/>
          </p:cNvPicPr>
          <p:nvPr/>
        </p:nvPicPr>
        <p:blipFill>
          <a:blip r:embed="rId18"/>
          <a:stretch>
            <a:fillRect/>
          </a:stretch>
        </p:blipFill>
        <p:spPr>
          <a:xfrm>
            <a:off x="716913" y="852808"/>
            <a:ext cx="447827" cy="408196"/>
          </a:xfrm>
          <a:prstGeom prst="rect">
            <a:avLst/>
          </a:prstGeom>
        </p:spPr>
      </p:pic>
      <p:pic>
        <p:nvPicPr>
          <p:cNvPr id="4" name="Picture 3">
            <a:extLst>
              <a:ext uri="{FF2B5EF4-FFF2-40B4-BE49-F238E27FC236}">
                <a16:creationId xmlns:a16="http://schemas.microsoft.com/office/drawing/2014/main" id="{5EB31107-80F3-42EC-9834-B7C3315ED167}"/>
              </a:ext>
            </a:extLst>
          </p:cNvPr>
          <p:cNvPicPr>
            <a:picLocks noChangeAspect="1"/>
          </p:cNvPicPr>
          <p:nvPr/>
        </p:nvPicPr>
        <p:blipFill>
          <a:blip r:embed="rId19"/>
          <a:stretch>
            <a:fillRect/>
          </a:stretch>
        </p:blipFill>
        <p:spPr>
          <a:xfrm>
            <a:off x="3690899" y="888117"/>
            <a:ext cx="550120" cy="376231"/>
          </a:xfrm>
          <a:prstGeom prst="rect">
            <a:avLst/>
          </a:prstGeom>
        </p:spPr>
      </p:pic>
      <p:pic>
        <p:nvPicPr>
          <p:cNvPr id="5" name="Picture 4">
            <a:extLst>
              <a:ext uri="{FF2B5EF4-FFF2-40B4-BE49-F238E27FC236}">
                <a16:creationId xmlns:a16="http://schemas.microsoft.com/office/drawing/2014/main" id="{717065BE-743C-4E08-B240-1FCE74008F97}"/>
              </a:ext>
            </a:extLst>
          </p:cNvPr>
          <p:cNvPicPr>
            <a:picLocks noChangeAspect="1"/>
          </p:cNvPicPr>
          <p:nvPr/>
        </p:nvPicPr>
        <p:blipFill>
          <a:blip r:embed="rId20"/>
          <a:stretch>
            <a:fillRect/>
          </a:stretch>
        </p:blipFill>
        <p:spPr>
          <a:xfrm>
            <a:off x="4670657" y="1432307"/>
            <a:ext cx="711210" cy="444507"/>
          </a:xfrm>
          <a:prstGeom prst="rect">
            <a:avLst/>
          </a:prstGeom>
        </p:spPr>
      </p:pic>
      <p:pic>
        <p:nvPicPr>
          <p:cNvPr id="6" name="Picture 5">
            <a:extLst>
              <a:ext uri="{FF2B5EF4-FFF2-40B4-BE49-F238E27FC236}">
                <a16:creationId xmlns:a16="http://schemas.microsoft.com/office/drawing/2014/main" id="{51A9B9DB-47FE-4A21-9884-8B6E5CBB36F8}"/>
              </a:ext>
            </a:extLst>
          </p:cNvPr>
          <p:cNvPicPr>
            <a:picLocks noChangeAspect="1"/>
          </p:cNvPicPr>
          <p:nvPr/>
        </p:nvPicPr>
        <p:blipFill>
          <a:blip r:embed="rId21"/>
          <a:stretch>
            <a:fillRect/>
          </a:stretch>
        </p:blipFill>
        <p:spPr>
          <a:xfrm>
            <a:off x="4788042" y="850264"/>
            <a:ext cx="476440" cy="452132"/>
          </a:xfrm>
          <a:prstGeom prst="rect">
            <a:avLst/>
          </a:prstGeom>
        </p:spPr>
      </p:pic>
      <p:pic>
        <p:nvPicPr>
          <p:cNvPr id="7" name="Picture 6">
            <a:extLst>
              <a:ext uri="{FF2B5EF4-FFF2-40B4-BE49-F238E27FC236}">
                <a16:creationId xmlns:a16="http://schemas.microsoft.com/office/drawing/2014/main" id="{C239FA8D-39B0-4330-8DD8-95934B499AD8}"/>
              </a:ext>
            </a:extLst>
          </p:cNvPr>
          <p:cNvPicPr>
            <a:picLocks noChangeAspect="1"/>
          </p:cNvPicPr>
          <p:nvPr/>
        </p:nvPicPr>
        <p:blipFill>
          <a:blip r:embed="rId22"/>
          <a:stretch>
            <a:fillRect/>
          </a:stretch>
        </p:blipFill>
        <p:spPr>
          <a:xfrm>
            <a:off x="4772851" y="3019923"/>
            <a:ext cx="506823" cy="459576"/>
          </a:xfrm>
          <a:prstGeom prst="rect">
            <a:avLst/>
          </a:prstGeom>
        </p:spPr>
      </p:pic>
      <p:pic>
        <p:nvPicPr>
          <p:cNvPr id="8" name="Picture 7">
            <a:extLst>
              <a:ext uri="{FF2B5EF4-FFF2-40B4-BE49-F238E27FC236}">
                <a16:creationId xmlns:a16="http://schemas.microsoft.com/office/drawing/2014/main" id="{C462199B-3AFE-4BA1-B28B-D8B157B25909}"/>
              </a:ext>
            </a:extLst>
          </p:cNvPr>
          <p:cNvPicPr>
            <a:picLocks noChangeAspect="1"/>
          </p:cNvPicPr>
          <p:nvPr/>
        </p:nvPicPr>
        <p:blipFill>
          <a:blip r:embed="rId23"/>
          <a:stretch>
            <a:fillRect/>
          </a:stretch>
        </p:blipFill>
        <p:spPr>
          <a:xfrm>
            <a:off x="719603" y="2517462"/>
            <a:ext cx="442446" cy="416672"/>
          </a:xfrm>
          <a:prstGeom prst="rect">
            <a:avLst/>
          </a:prstGeom>
        </p:spPr>
      </p:pic>
      <p:pic>
        <p:nvPicPr>
          <p:cNvPr id="9" name="Picture 8">
            <a:extLst>
              <a:ext uri="{FF2B5EF4-FFF2-40B4-BE49-F238E27FC236}">
                <a16:creationId xmlns:a16="http://schemas.microsoft.com/office/drawing/2014/main" id="{ED44C6DF-1072-4E4F-ABA2-D0A5C40AB8AD}"/>
              </a:ext>
            </a:extLst>
          </p:cNvPr>
          <p:cNvPicPr>
            <a:picLocks noChangeAspect="1"/>
          </p:cNvPicPr>
          <p:nvPr/>
        </p:nvPicPr>
        <p:blipFill>
          <a:blip r:embed="rId24"/>
          <a:stretch>
            <a:fillRect/>
          </a:stretch>
        </p:blipFill>
        <p:spPr>
          <a:xfrm>
            <a:off x="3666774" y="3052599"/>
            <a:ext cx="541991" cy="418107"/>
          </a:xfrm>
          <a:prstGeom prst="rect">
            <a:avLst/>
          </a:prstGeom>
        </p:spPr>
      </p:pic>
      <p:pic>
        <p:nvPicPr>
          <p:cNvPr id="10" name="Picture 9">
            <a:extLst>
              <a:ext uri="{FF2B5EF4-FFF2-40B4-BE49-F238E27FC236}">
                <a16:creationId xmlns:a16="http://schemas.microsoft.com/office/drawing/2014/main" id="{52FBFFAB-1DC2-A9DE-D974-7253F8B47CBB}"/>
              </a:ext>
            </a:extLst>
          </p:cNvPr>
          <p:cNvPicPr>
            <a:picLocks noChangeAspect="1"/>
          </p:cNvPicPr>
          <p:nvPr/>
        </p:nvPicPr>
        <p:blipFill>
          <a:blip r:embed="rId25"/>
          <a:stretch>
            <a:fillRect/>
          </a:stretch>
        </p:blipFill>
        <p:spPr>
          <a:xfrm>
            <a:off x="731605" y="1388186"/>
            <a:ext cx="426344" cy="431817"/>
          </a:xfrm>
          <a:prstGeom prst="rect">
            <a:avLst/>
          </a:prstGeom>
        </p:spPr>
      </p:pic>
    </p:spTree>
    <p:extLst>
      <p:ext uri="{BB962C8B-B14F-4D97-AF65-F5344CB8AC3E}">
        <p14:creationId xmlns:p14="http://schemas.microsoft.com/office/powerpoint/2010/main" val="436487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6" name="Group 23"/>
          <p:cNvGrpSpPr/>
          <p:nvPr/>
        </p:nvGrpSpPr>
        <p:grpSpPr>
          <a:xfrm>
            <a:off x="0" y="4607512"/>
            <a:ext cx="9156700" cy="536558"/>
            <a:chOff x="0" y="0"/>
            <a:chExt cx="9156700" cy="414907"/>
          </a:xfrm>
        </p:grpSpPr>
        <p:pic>
          <p:nvPicPr>
            <p:cNvPr id="1062" name="Picture 24" descr="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7030"/>
              <a:ext cx="9156700" cy="227878"/>
            </a:xfrm>
            <a:prstGeom prst="rect">
              <a:avLst/>
            </a:prstGeom>
            <a:ln w="12700" cap="flat">
              <a:noFill/>
              <a:miter lim="400000"/>
            </a:ln>
            <a:effectLst/>
          </p:spPr>
        </p:pic>
        <p:grpSp>
          <p:nvGrpSpPr>
            <p:cNvPr id="1065" name="Group 27"/>
            <p:cNvGrpSpPr/>
            <p:nvPr/>
          </p:nvGrpSpPr>
          <p:grpSpPr>
            <a:xfrm>
              <a:off x="16665" y="0"/>
              <a:ext cx="529557" cy="410974"/>
              <a:chOff x="0" y="0"/>
              <a:chExt cx="529556" cy="410973"/>
            </a:xfrm>
          </p:grpSpPr>
          <p:sp>
            <p:nvSpPr>
              <p:cNvPr id="1063" name="Oval 29"/>
              <p:cNvSpPr/>
              <p:nvPr/>
            </p:nvSpPr>
            <p:spPr>
              <a:xfrm>
                <a:off x="29372" y="28575"/>
                <a:ext cx="469901" cy="354013"/>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pic>
            <p:nvPicPr>
              <p:cNvPr id="1064" name="Picture 30" descr="Picture 3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529557" cy="410974"/>
              </a:xfrm>
              <a:prstGeom prst="rect">
                <a:avLst/>
              </a:prstGeom>
              <a:ln w="12700" cap="flat">
                <a:noFill/>
                <a:miter lim="400000"/>
              </a:ln>
              <a:effectLst/>
            </p:spPr>
          </p:pic>
        </p:grpSp>
      </p:grpSp>
      <p:sp>
        <p:nvSpPr>
          <p:cNvPr id="1067" name="TextBox 4"/>
          <p:cNvSpPr txBox="1"/>
          <p:nvPr/>
        </p:nvSpPr>
        <p:spPr>
          <a:xfrm>
            <a:off x="174626" y="103189"/>
            <a:ext cx="8728076"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r>
              <a:rPr sz="1600" dirty="0">
                <a:latin typeface="Franklin Gothic Medium" panose="020B0603020102020204" pitchFamily="34" charset="0"/>
              </a:rPr>
              <a:t>The AHA Centre</a:t>
            </a:r>
            <a:r>
              <a:rPr lang="en-US" sz="1600" dirty="0">
                <a:latin typeface="Franklin Gothic Medium" panose="020B0603020102020204" pitchFamily="34" charset="0"/>
              </a:rPr>
              <a:t> is the primary ASEAN regional coordinating on disaster management and emergency response. Our</a:t>
            </a:r>
            <a:r>
              <a:rPr sz="1600" dirty="0">
                <a:latin typeface="Franklin Gothic Medium" panose="020B0603020102020204" pitchFamily="34" charset="0"/>
              </a:rPr>
              <a:t> office </a:t>
            </a:r>
            <a:r>
              <a:rPr lang="en-US" sz="1600" dirty="0">
                <a:latin typeface="Franklin Gothic Medium" panose="020B0603020102020204" pitchFamily="34" charset="0"/>
              </a:rPr>
              <a:t>also </a:t>
            </a:r>
            <a:r>
              <a:rPr sz="1600" dirty="0">
                <a:latin typeface="Franklin Gothic Medium" panose="020B0603020102020204" pitchFamily="34" charset="0"/>
              </a:rPr>
              <a:t>houses the Emergency Operations Centre (EOC), which serves as the central location in monitoring disasters and coordinating ASEAN’s response to disasters </a:t>
            </a:r>
          </a:p>
        </p:txBody>
      </p:sp>
      <p:pic>
        <p:nvPicPr>
          <p:cNvPr id="9" name="Picture 8">
            <a:extLst>
              <a:ext uri="{FF2B5EF4-FFF2-40B4-BE49-F238E27FC236}">
                <a16:creationId xmlns:a16="http://schemas.microsoft.com/office/drawing/2014/main" id="{5A8C2C3D-A0BB-1ADC-F6F3-4A49DB5984CD}"/>
              </a:ext>
            </a:extLst>
          </p:cNvPr>
          <p:cNvPicPr>
            <a:picLocks noChangeAspect="1"/>
          </p:cNvPicPr>
          <p:nvPr/>
        </p:nvPicPr>
        <p:blipFill rotWithShape="1">
          <a:blip r:embed="rId5"/>
          <a:srcRect t="7766" b="20949"/>
          <a:stretch/>
        </p:blipFill>
        <p:spPr>
          <a:xfrm>
            <a:off x="912042" y="1036957"/>
            <a:ext cx="3052772" cy="163209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3AA6BE5-B308-7F5E-7586-68AF53828632}"/>
              </a:ext>
            </a:extLst>
          </p:cNvPr>
          <p:cNvPicPr>
            <a:picLocks noChangeAspect="1"/>
          </p:cNvPicPr>
          <p:nvPr/>
        </p:nvPicPr>
        <p:blipFill rotWithShape="1">
          <a:blip r:embed="rId6"/>
          <a:srcRect b="14619"/>
          <a:stretch/>
        </p:blipFill>
        <p:spPr>
          <a:xfrm>
            <a:off x="5365617" y="1064782"/>
            <a:ext cx="2866341" cy="163154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E1ADE9D-A32D-9829-A0CB-AEFFE5D2941B}"/>
              </a:ext>
            </a:extLst>
          </p:cNvPr>
          <p:cNvPicPr>
            <a:picLocks noChangeAspect="1"/>
          </p:cNvPicPr>
          <p:nvPr/>
        </p:nvPicPr>
        <p:blipFill rotWithShape="1">
          <a:blip r:embed="rId7"/>
          <a:srcRect l="202" t="31255" r="-202" b="29632"/>
          <a:stretch/>
        </p:blipFill>
        <p:spPr>
          <a:xfrm>
            <a:off x="912042" y="2826924"/>
            <a:ext cx="7319916" cy="190869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D8E0E-33F6-5955-CA4C-D954D5007549}"/>
              </a:ext>
            </a:extLst>
          </p:cNvPr>
          <p:cNvPicPr>
            <a:picLocks noChangeAspect="1"/>
          </p:cNvPicPr>
          <p:nvPr/>
        </p:nvPicPr>
        <p:blipFill>
          <a:blip r:embed="rId2"/>
          <a:stretch>
            <a:fillRect/>
          </a:stretch>
        </p:blipFill>
        <p:spPr>
          <a:xfrm>
            <a:off x="-1" y="1606"/>
            <a:ext cx="9146857" cy="5141894"/>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BA2F171F-4F97-4586-9D90-C8BAECC7FC22}"/>
              </a:ext>
            </a:extLst>
          </p:cNvPr>
          <p:cNvGrpSpPr/>
          <p:nvPr/>
        </p:nvGrpSpPr>
        <p:grpSpPr>
          <a:xfrm>
            <a:off x="0" y="4638630"/>
            <a:ext cx="9144000" cy="504869"/>
            <a:chOff x="0" y="4638630"/>
            <a:chExt cx="9144000" cy="504869"/>
          </a:xfrm>
        </p:grpSpPr>
        <p:pic>
          <p:nvPicPr>
            <p:cNvPr id="37" name="Picture 5">
              <a:extLst>
                <a:ext uri="{FF2B5EF4-FFF2-40B4-BE49-F238E27FC236}">
                  <a16:creationId xmlns:a16="http://schemas.microsoft.com/office/drawing/2014/main" id="{15827A54-7A98-4C30-BF9D-953A35A73073}"/>
                </a:ext>
              </a:extLst>
            </p:cNvPr>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939309"/>
              <a:ext cx="9144000" cy="20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Logo&#10;&#10;Description automatically generated">
              <a:extLst>
                <a:ext uri="{FF2B5EF4-FFF2-40B4-BE49-F238E27FC236}">
                  <a16:creationId xmlns:a16="http://schemas.microsoft.com/office/drawing/2014/main" id="{74938204-7187-4FE8-ADF6-F0AC53E11766}"/>
                </a:ext>
              </a:extLst>
            </p:cNvPr>
            <p:cNvPicPr>
              <a:picLocks noChangeAspect="1"/>
            </p:cNvPicPr>
            <p:nvPr/>
          </p:nvPicPr>
          <p:blipFill>
            <a:blip r:embed="rId4"/>
            <a:stretch>
              <a:fillRect/>
            </a:stretch>
          </p:blipFill>
          <p:spPr>
            <a:xfrm>
              <a:off x="48497" y="4638630"/>
              <a:ext cx="474246" cy="472978"/>
            </a:xfrm>
            <a:prstGeom prst="rect">
              <a:avLst/>
            </a:prstGeom>
          </p:spPr>
        </p:pic>
      </p:grpSp>
      <p:graphicFrame>
        <p:nvGraphicFramePr>
          <p:cNvPr id="2" name="Object 1">
            <a:extLst>
              <a:ext uri="{FF2B5EF4-FFF2-40B4-BE49-F238E27FC236}">
                <a16:creationId xmlns:a16="http://schemas.microsoft.com/office/drawing/2014/main" id="{C6537782-5391-45B2-93FE-B04561B98C61}"/>
              </a:ext>
            </a:extLst>
          </p:cNvPr>
          <p:cNvGraphicFramePr>
            <a:graphicFrameLocks noChangeAspect="1"/>
          </p:cNvGraphicFramePr>
          <p:nvPr/>
        </p:nvGraphicFramePr>
        <p:xfrm>
          <a:off x="4297290" y="2499483"/>
          <a:ext cx="887777" cy="1037292"/>
        </p:xfrm>
        <a:graphic>
          <a:graphicData uri="http://schemas.openxmlformats.org/presentationml/2006/ole">
            <mc:AlternateContent xmlns:mc="http://schemas.openxmlformats.org/markup-compatibility/2006">
              <mc:Choice xmlns:v="urn:schemas-microsoft-com:vml" Requires="v">
                <p:oleObj name="CorelDRAW" r:id="rId5" imgW="5789215" imgH="6768634" progId="CorelDraw.Graphic.20">
                  <p:embed/>
                </p:oleObj>
              </mc:Choice>
              <mc:Fallback>
                <p:oleObj name="CorelDRAW" r:id="rId5" imgW="5789215" imgH="6768634" progId="CorelDraw.Graphic.20">
                  <p:embed/>
                  <p:pic>
                    <p:nvPicPr>
                      <p:cNvPr id="2" name="Object 1">
                        <a:extLst>
                          <a:ext uri="{FF2B5EF4-FFF2-40B4-BE49-F238E27FC236}">
                            <a16:creationId xmlns:a16="http://schemas.microsoft.com/office/drawing/2014/main" id="{C6537782-5391-45B2-93FE-B04561B98C61}"/>
                          </a:ext>
                        </a:extLst>
                      </p:cNvPr>
                      <p:cNvPicPr/>
                      <p:nvPr/>
                    </p:nvPicPr>
                    <p:blipFill>
                      <a:blip r:embed="rId6"/>
                      <a:stretch>
                        <a:fillRect/>
                      </a:stretch>
                    </p:blipFill>
                    <p:spPr>
                      <a:xfrm>
                        <a:off x="4297290" y="2499483"/>
                        <a:ext cx="887777" cy="1037292"/>
                      </a:xfrm>
                      <a:prstGeom prst="rect">
                        <a:avLst/>
                      </a:prstGeom>
                      <a:ln>
                        <a:solidFill>
                          <a:schemeClr val="accent4">
                            <a:lumMod val="50000"/>
                          </a:schemeClr>
                        </a:solidFill>
                      </a:ln>
                    </p:spPr>
                  </p:pic>
                </p:oleObj>
              </mc:Fallback>
            </mc:AlternateContent>
          </a:graphicData>
        </a:graphic>
      </p:graphicFrame>
      <p:sp>
        <p:nvSpPr>
          <p:cNvPr id="3" name="TextBox 2">
            <a:extLst>
              <a:ext uri="{FF2B5EF4-FFF2-40B4-BE49-F238E27FC236}">
                <a16:creationId xmlns:a16="http://schemas.microsoft.com/office/drawing/2014/main" id="{C365C538-3FC6-4D45-BD79-2F86BFB1D74B}"/>
              </a:ext>
            </a:extLst>
          </p:cNvPr>
          <p:cNvSpPr txBox="1"/>
          <p:nvPr/>
        </p:nvSpPr>
        <p:spPr>
          <a:xfrm>
            <a:off x="4041060" y="3604100"/>
            <a:ext cx="1400235" cy="646331"/>
          </a:xfrm>
          <a:prstGeom prst="rect">
            <a:avLst/>
          </a:prstGeom>
          <a:noFill/>
        </p:spPr>
        <p:txBody>
          <a:bodyPr wrap="square" rtlCol="0">
            <a:spAutoFit/>
          </a:bodyPr>
          <a:lstStyle/>
          <a:p>
            <a:pPr algn="ctr"/>
            <a:r>
              <a:rPr lang="en-US" dirty="0"/>
              <a:t>SCALABLE</a:t>
            </a:r>
          </a:p>
          <a:p>
            <a:pPr algn="ctr"/>
            <a:r>
              <a:rPr lang="en-US" dirty="0"/>
              <a:t>APPROACH</a:t>
            </a:r>
            <a:endParaRPr lang="en-ID" dirty="0"/>
          </a:p>
        </p:txBody>
      </p:sp>
      <p:graphicFrame>
        <p:nvGraphicFramePr>
          <p:cNvPr id="4" name="Diagram 3">
            <a:extLst>
              <a:ext uri="{FF2B5EF4-FFF2-40B4-BE49-F238E27FC236}">
                <a16:creationId xmlns:a16="http://schemas.microsoft.com/office/drawing/2014/main" id="{9EF6A5E9-BBBF-4CB7-BE11-C1DDB1B53C8E}"/>
              </a:ext>
            </a:extLst>
          </p:cNvPr>
          <p:cNvGraphicFramePr/>
          <p:nvPr/>
        </p:nvGraphicFramePr>
        <p:xfrm>
          <a:off x="363741" y="1360077"/>
          <a:ext cx="4344278" cy="21766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extBox 15">
            <a:extLst>
              <a:ext uri="{FF2B5EF4-FFF2-40B4-BE49-F238E27FC236}">
                <a16:creationId xmlns:a16="http://schemas.microsoft.com/office/drawing/2014/main" id="{4835D7BF-FF7A-4686-BAB0-A42BFECC5F50}"/>
              </a:ext>
            </a:extLst>
          </p:cNvPr>
          <p:cNvSpPr txBox="1"/>
          <p:nvPr/>
        </p:nvSpPr>
        <p:spPr>
          <a:xfrm>
            <a:off x="5583519" y="2498453"/>
            <a:ext cx="3300687"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cs typeface="Segoe UI" panose="020B0502040204020203" pitchFamily="34" charset="0"/>
              </a:rPr>
              <a:t>As local as possible when capacity is available, support as needed</a:t>
            </a:r>
          </a:p>
          <a:p>
            <a:pPr marL="285750" indent="-285750">
              <a:buFont typeface="Arial" panose="020B0604020202020204" pitchFamily="34" charset="0"/>
              <a:buChar char="•"/>
            </a:pPr>
            <a:r>
              <a:rPr lang="en-US" sz="1400" dirty="0">
                <a:cs typeface="Segoe UI" panose="020B0502040204020203" pitchFamily="34" charset="0"/>
              </a:rPr>
              <a:t>Remote support such as analysis</a:t>
            </a:r>
          </a:p>
          <a:p>
            <a:pPr marL="285750" indent="-285750">
              <a:buFont typeface="Arial" panose="020B0604020202020204" pitchFamily="34" charset="0"/>
              <a:buChar char="•"/>
            </a:pPr>
            <a:r>
              <a:rPr lang="en-US" sz="1400" dirty="0">
                <a:cs typeface="Segoe UI" panose="020B0502040204020203" pitchFamily="34" charset="0"/>
              </a:rPr>
              <a:t>Focus on more on preparedness &amp; anticipatory actions</a:t>
            </a:r>
          </a:p>
          <a:p>
            <a:pPr marL="285750" indent="-285750">
              <a:buFont typeface="Arial" panose="020B0604020202020204" pitchFamily="34" charset="0"/>
              <a:buChar char="•"/>
            </a:pPr>
            <a:r>
              <a:rPr lang="en-US" sz="1400" dirty="0">
                <a:cs typeface="Segoe UI" panose="020B0502040204020203" pitchFamily="34" charset="0"/>
              </a:rPr>
              <a:t>Build on in-country networks, partnerships resources</a:t>
            </a:r>
          </a:p>
          <a:p>
            <a:pPr marL="285750" indent="-285750">
              <a:buFont typeface="Arial" panose="020B0604020202020204" pitchFamily="34" charset="0"/>
              <a:buChar char="•"/>
            </a:pPr>
            <a:r>
              <a:rPr lang="en-US" sz="1400" dirty="0">
                <a:cs typeface="Segoe UI" panose="020B0502040204020203" pitchFamily="34" charset="0"/>
              </a:rPr>
              <a:t>Have an agreed finish line for capacity building support – creating resilience not reliance</a:t>
            </a:r>
          </a:p>
        </p:txBody>
      </p:sp>
      <p:sp>
        <p:nvSpPr>
          <p:cNvPr id="13" name="Google Shape;326;p12">
            <a:extLst>
              <a:ext uri="{FF2B5EF4-FFF2-40B4-BE49-F238E27FC236}">
                <a16:creationId xmlns:a16="http://schemas.microsoft.com/office/drawing/2014/main" id="{EC19892E-7ECC-8940-8A9A-15B6A1518304}"/>
              </a:ext>
            </a:extLst>
          </p:cNvPr>
          <p:cNvSpPr txBox="1"/>
          <p:nvPr/>
        </p:nvSpPr>
        <p:spPr>
          <a:xfrm>
            <a:off x="285620" y="339744"/>
            <a:ext cx="4011670" cy="923289"/>
          </a:xfrm>
          <a:prstGeom prst="rect">
            <a:avLst/>
          </a:prstGeom>
          <a:noFill/>
          <a:ln>
            <a:noFill/>
          </a:ln>
        </p:spPr>
        <p:txBody>
          <a:bodyPr spcFirstLastPara="1" wrap="square" lIns="91425" tIns="45700" rIns="91425" bIns="45700" anchor="t" anchorCtr="0">
            <a:spAutoFit/>
          </a:bodyPr>
          <a:lstStyle/>
          <a:p>
            <a:pPr lvl="0"/>
            <a:r>
              <a:rPr lang="en-US" sz="1800" dirty="0">
                <a:solidFill>
                  <a:srgbClr val="222222"/>
                </a:solidFill>
                <a:effectLst/>
                <a:latin typeface="Franklin Gothic Medium" panose="020B0603020102020204" pitchFamily="34" charset="0"/>
                <a:ea typeface="Times New Roman" panose="02020603050405020304" pitchFamily="18" charset="0"/>
              </a:rPr>
              <a:t>Some lessons and opportunities from responding to disasters with the context of COVID-19</a:t>
            </a:r>
            <a:endParaRPr lang="en-US" dirty="0">
              <a:solidFill>
                <a:schemeClr val="dk1"/>
              </a:solidFill>
              <a:latin typeface="Franklin Gothic Medium" panose="020B0603020102020204" pitchFamily="34" charset="0"/>
              <a:ea typeface="Calibri"/>
              <a:cs typeface="Segoe UI" panose="020B0502040204020203" pitchFamily="34" charset="0"/>
              <a:sym typeface="Calibri"/>
            </a:endParaRPr>
          </a:p>
        </p:txBody>
      </p:sp>
      <p:sp>
        <p:nvSpPr>
          <p:cNvPr id="14" name="Google Shape;326;p12">
            <a:extLst>
              <a:ext uri="{FF2B5EF4-FFF2-40B4-BE49-F238E27FC236}">
                <a16:creationId xmlns:a16="http://schemas.microsoft.com/office/drawing/2014/main" id="{8F952AC3-286D-9748-A255-74E883C4B6FF}"/>
              </a:ext>
            </a:extLst>
          </p:cNvPr>
          <p:cNvSpPr txBox="1"/>
          <p:nvPr/>
        </p:nvSpPr>
        <p:spPr>
          <a:xfrm>
            <a:off x="363741" y="3614218"/>
            <a:ext cx="2820465" cy="646290"/>
          </a:xfrm>
          <a:prstGeom prst="rect">
            <a:avLst/>
          </a:prstGeom>
          <a:noFill/>
          <a:ln>
            <a:noFill/>
          </a:ln>
        </p:spPr>
        <p:txBody>
          <a:bodyPr spcFirstLastPara="1" wrap="square" lIns="91425" tIns="45700" rIns="91425" bIns="45700" anchor="t" anchorCtr="0">
            <a:spAutoFit/>
          </a:bodyPr>
          <a:lstStyle/>
          <a:p>
            <a:pPr lvl="0"/>
            <a:r>
              <a:rPr lang="en-US" sz="1800" dirty="0">
                <a:solidFill>
                  <a:srgbClr val="222222"/>
                </a:solidFill>
                <a:effectLst/>
                <a:latin typeface="Franklin Gothic Medium" panose="020B0603020102020204" pitchFamily="34" charset="0"/>
                <a:ea typeface="Times New Roman" panose="02020603050405020304" pitchFamily="18" charset="0"/>
              </a:rPr>
              <a:t>Ability to be flexible and agile is needed</a:t>
            </a:r>
            <a:endParaRPr lang="en-US" dirty="0">
              <a:solidFill>
                <a:schemeClr val="dk1"/>
              </a:solidFill>
              <a:latin typeface="Franklin Gothic Medium" panose="020B0603020102020204" pitchFamily="34" charset="0"/>
              <a:ea typeface="Calibri"/>
              <a:cs typeface="Segoe UI" panose="020B0502040204020203" pitchFamily="34" charset="0"/>
              <a:sym typeface="Calibri"/>
            </a:endParaRPr>
          </a:p>
        </p:txBody>
      </p:sp>
    </p:spTree>
    <p:extLst>
      <p:ext uri="{BB962C8B-B14F-4D97-AF65-F5344CB8AC3E}">
        <p14:creationId xmlns:p14="http://schemas.microsoft.com/office/powerpoint/2010/main" val="3288884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D661AC0-8AF0-4A96-9B4C-3E41857C2394}"/>
              </a:ext>
            </a:extLst>
          </p:cNvPr>
          <p:cNvGrpSpPr/>
          <p:nvPr/>
        </p:nvGrpSpPr>
        <p:grpSpPr>
          <a:xfrm>
            <a:off x="4213860" y="456445"/>
            <a:ext cx="4172440" cy="4253930"/>
            <a:chOff x="4213860" y="456445"/>
            <a:chExt cx="4172440" cy="4253930"/>
          </a:xfrm>
        </p:grpSpPr>
        <p:pic>
          <p:nvPicPr>
            <p:cNvPr id="18" name="Picture 17">
              <a:extLst>
                <a:ext uri="{FF2B5EF4-FFF2-40B4-BE49-F238E27FC236}">
                  <a16:creationId xmlns:a16="http://schemas.microsoft.com/office/drawing/2014/main" id="{93F270DC-8679-4988-B983-D5376836847E}"/>
                </a:ext>
              </a:extLst>
            </p:cNvPr>
            <p:cNvPicPr>
              <a:picLocks noChangeAspect="1"/>
            </p:cNvPicPr>
            <p:nvPr/>
          </p:nvPicPr>
          <p:blipFill>
            <a:blip r:embed="rId2"/>
            <a:stretch>
              <a:fillRect/>
            </a:stretch>
          </p:blipFill>
          <p:spPr>
            <a:xfrm>
              <a:off x="4213860" y="1437838"/>
              <a:ext cx="4172440" cy="2267823"/>
            </a:xfrm>
            <a:prstGeom prst="rect">
              <a:avLst/>
            </a:prstGeom>
          </p:spPr>
        </p:pic>
        <p:pic>
          <p:nvPicPr>
            <p:cNvPr id="19" name="Picture 18">
              <a:extLst>
                <a:ext uri="{FF2B5EF4-FFF2-40B4-BE49-F238E27FC236}">
                  <a16:creationId xmlns:a16="http://schemas.microsoft.com/office/drawing/2014/main" id="{C89568E6-47F1-4685-A8C3-09954120EC52}"/>
                </a:ext>
              </a:extLst>
            </p:cNvPr>
            <p:cNvPicPr>
              <a:picLocks noChangeAspect="1"/>
            </p:cNvPicPr>
            <p:nvPr/>
          </p:nvPicPr>
          <p:blipFill>
            <a:blip r:embed="rId3"/>
            <a:stretch>
              <a:fillRect/>
            </a:stretch>
          </p:blipFill>
          <p:spPr>
            <a:xfrm>
              <a:off x="4365869" y="456445"/>
              <a:ext cx="3936755" cy="981393"/>
            </a:xfrm>
            <a:prstGeom prst="rect">
              <a:avLst/>
            </a:prstGeom>
          </p:spPr>
        </p:pic>
        <p:pic>
          <p:nvPicPr>
            <p:cNvPr id="20" name="Picture 19">
              <a:extLst>
                <a:ext uri="{FF2B5EF4-FFF2-40B4-BE49-F238E27FC236}">
                  <a16:creationId xmlns:a16="http://schemas.microsoft.com/office/drawing/2014/main" id="{1A4557E0-A485-404B-A379-CC27D6223584}"/>
                </a:ext>
              </a:extLst>
            </p:cNvPr>
            <p:cNvPicPr>
              <a:picLocks noChangeAspect="1"/>
            </p:cNvPicPr>
            <p:nvPr/>
          </p:nvPicPr>
          <p:blipFill>
            <a:blip r:embed="rId4"/>
            <a:stretch>
              <a:fillRect/>
            </a:stretch>
          </p:blipFill>
          <p:spPr>
            <a:xfrm>
              <a:off x="4300781" y="3705661"/>
              <a:ext cx="4082927" cy="1004714"/>
            </a:xfrm>
            <a:prstGeom prst="rect">
              <a:avLst/>
            </a:prstGeom>
          </p:spPr>
        </p:pic>
      </p:grpSp>
      <p:pic>
        <p:nvPicPr>
          <p:cNvPr id="21" name="Picture 20">
            <a:extLst>
              <a:ext uri="{FF2B5EF4-FFF2-40B4-BE49-F238E27FC236}">
                <a16:creationId xmlns:a16="http://schemas.microsoft.com/office/drawing/2014/main" id="{2AF1E313-1AFA-4971-86FF-AF381A4A9240}"/>
              </a:ext>
            </a:extLst>
          </p:cNvPr>
          <p:cNvPicPr>
            <a:picLocks noChangeAspect="1"/>
          </p:cNvPicPr>
          <p:nvPr/>
        </p:nvPicPr>
        <p:blipFill>
          <a:blip r:embed="rId5"/>
          <a:stretch>
            <a:fillRect/>
          </a:stretch>
        </p:blipFill>
        <p:spPr>
          <a:xfrm>
            <a:off x="0" y="429226"/>
            <a:ext cx="4039568" cy="4304211"/>
          </a:xfrm>
          <a:prstGeom prst="rect">
            <a:avLst/>
          </a:prstGeom>
        </p:spPr>
      </p:pic>
      <p:pic>
        <p:nvPicPr>
          <p:cNvPr id="3" name="Picture 2">
            <a:extLst>
              <a:ext uri="{FF2B5EF4-FFF2-40B4-BE49-F238E27FC236}">
                <a16:creationId xmlns:a16="http://schemas.microsoft.com/office/drawing/2014/main" id="{6C80B028-9C9F-ABA9-D26E-A1650571D3B4}"/>
              </a:ext>
            </a:extLst>
          </p:cNvPr>
          <p:cNvPicPr>
            <a:picLocks noChangeAspect="1"/>
          </p:cNvPicPr>
          <p:nvPr/>
        </p:nvPicPr>
        <p:blipFill>
          <a:blip r:embed="rId6"/>
          <a:stretch>
            <a:fillRect/>
          </a:stretch>
        </p:blipFill>
        <p:spPr>
          <a:xfrm>
            <a:off x="0" y="1435423"/>
            <a:ext cx="4082926" cy="2735519"/>
          </a:xfrm>
          <a:prstGeom prst="rect">
            <a:avLst/>
          </a:prstGeom>
        </p:spPr>
      </p:pic>
    </p:spTree>
    <p:extLst>
      <p:ext uri="{BB962C8B-B14F-4D97-AF65-F5344CB8AC3E}">
        <p14:creationId xmlns:p14="http://schemas.microsoft.com/office/powerpoint/2010/main" val="3393339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D5BEADBFF30E4A831BAD2333875E65" ma:contentTypeVersion="17" ma:contentTypeDescription="Create a new document." ma:contentTypeScope="" ma:versionID="79d919c68f9bee10e612bc1ec4e2ebae">
  <xsd:schema xmlns:xsd="http://www.w3.org/2001/XMLSchema" xmlns:xs="http://www.w3.org/2001/XMLSchema" xmlns:p="http://schemas.microsoft.com/office/2006/metadata/properties" xmlns:ns2="66390e22-89f3-410a-89f7-d1f8deec4429" xmlns:ns3="e62535ce-5b99-4a28-bdeb-21efc7726513" xmlns:ns4="http://schemas.microsoft.com/sharepoint/v4" targetNamespace="http://schemas.microsoft.com/office/2006/metadata/properties" ma:root="true" ma:fieldsID="64332d66c02023bb3d090bc52950b117" ns2:_="" ns3:_="" ns4:_="">
    <xsd:import namespace="66390e22-89f3-410a-89f7-d1f8deec4429"/>
    <xsd:import namespace="e62535ce-5b99-4a28-bdeb-21efc7726513"/>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4:IconOverlay"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390e22-89f3-410a-89f7-d1f8deec442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051727c7-d954-40c6-bdbf-5fce58e29b28}" ma:internalName="TaxCatchAll" ma:showField="CatchAllData" ma:web="66390e22-89f3-410a-89f7-d1f8deec442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62535ce-5b99-4a28-bdeb-21efc772651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a0dc8dd-6787-49f3-9922-fddb0f2adc1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EAFD30-CC44-4C64-BD9E-29EB71DFA3C0}"/>
</file>

<file path=customXml/itemProps2.xml><?xml version="1.0" encoding="utf-8"?>
<ds:datastoreItem xmlns:ds="http://schemas.openxmlformats.org/officeDocument/2006/customXml" ds:itemID="{FBFF9A03-7683-4917-8930-5A009092FE37}"/>
</file>

<file path=customXml/itemProps3.xml><?xml version="1.0" encoding="utf-8"?>
<ds:datastoreItem xmlns:ds="http://schemas.openxmlformats.org/officeDocument/2006/customXml" ds:itemID="{29A26381-96AF-433C-BF45-18803C238921}"/>
</file>

<file path=docProps/app.xml><?xml version="1.0" encoding="utf-8"?>
<Properties xmlns="http://schemas.openxmlformats.org/officeDocument/2006/extended-properties" xmlns:vt="http://schemas.openxmlformats.org/officeDocument/2006/docPropsVTypes">
  <TotalTime>1105</TotalTime>
  <Words>1786</Words>
  <Application>Microsoft Office PowerPoint</Application>
  <PresentationFormat>On-screen Show (16:9)</PresentationFormat>
  <Paragraphs>178</Paragraphs>
  <Slides>22</Slides>
  <Notes>12</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22</vt:i4>
      </vt:variant>
    </vt:vector>
  </HeadingPairs>
  <TitlesOfParts>
    <vt:vector size="36" baseType="lpstr">
      <vt:lpstr>Arial</vt:lpstr>
      <vt:lpstr>Berlin Sans FB</vt:lpstr>
      <vt:lpstr>Calibri</vt:lpstr>
      <vt:lpstr>Calibri Light</vt:lpstr>
      <vt:lpstr>Franklin Gothic Medium</vt:lpstr>
      <vt:lpstr>PT Sans</vt:lpstr>
      <vt:lpstr>Segoe UI</vt:lpstr>
      <vt:lpstr>Vice City Sans</vt:lpstr>
      <vt:lpstr>Wingdings</vt:lpstr>
      <vt:lpstr>Office Theme</vt:lpstr>
      <vt:lpstr>3_Office Theme</vt:lpstr>
      <vt:lpstr>2_Office Theme</vt:lpstr>
      <vt:lpstr>7_Office Theme</vt:lpstr>
      <vt:lpstr>CorelDRAW</vt:lpstr>
      <vt:lpstr>PowerPoint Presentation</vt:lpstr>
      <vt:lpstr>The ASEAN region has been the host of “world class disasters“ in the past decades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2018 Central Sulawesi Response marked the first time the AHA Centre supporting coordination of incoming international assistance – a role that may be repeated in the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Risdianto Irawan</dc:creator>
  <cp:lastModifiedBy>Moch Syifa</cp:lastModifiedBy>
  <cp:revision>68</cp:revision>
  <dcterms:created xsi:type="dcterms:W3CDTF">2020-10-20T23:18:52Z</dcterms:created>
  <dcterms:modified xsi:type="dcterms:W3CDTF">2022-09-27T09:28:51Z</dcterms:modified>
</cp:coreProperties>
</file>