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13"/>
  </p:notesMasterIdLst>
  <p:handoutMasterIdLst>
    <p:handoutMasterId r:id="rId14"/>
  </p:handoutMasterIdLst>
  <p:sldIdLst>
    <p:sldId id="259" r:id="rId3"/>
    <p:sldId id="391" r:id="rId4"/>
    <p:sldId id="393" r:id="rId5"/>
    <p:sldId id="392" r:id="rId6"/>
    <p:sldId id="371" r:id="rId7"/>
    <p:sldId id="344" r:id="rId8"/>
    <p:sldId id="398" r:id="rId9"/>
    <p:sldId id="399" r:id="rId10"/>
    <p:sldId id="400" r:id="rId11"/>
    <p:sldId id="396" r:id="rId12"/>
  </p:sldIdLst>
  <p:sldSz cx="16257588" cy="10158413"/>
  <p:notesSz cx="6858000" cy="9144000"/>
  <p:defaultTextStyle>
    <a:defPPr>
      <a:defRPr lang="en-US"/>
    </a:defPPr>
    <a:lvl1pPr algn="l" defTabSz="844550" rtl="0" eaLnBrk="0" fontAlgn="base" hangingPunct="0">
      <a:spcBef>
        <a:spcPct val="0"/>
      </a:spcBef>
      <a:spcAft>
        <a:spcPct val="0"/>
      </a:spcAft>
      <a:defRPr sz="3300" kern="1200">
        <a:solidFill>
          <a:schemeClr val="tx1"/>
        </a:solidFill>
        <a:latin typeface="Arial" panose="020B0604020202020204" pitchFamily="34" charset="0"/>
        <a:ea typeface="+mn-ea"/>
        <a:cs typeface="+mn-cs"/>
      </a:defRPr>
    </a:lvl1pPr>
    <a:lvl2pPr marL="844550" indent="-387350" algn="l" defTabSz="844550" rtl="0" eaLnBrk="0" fontAlgn="base" hangingPunct="0">
      <a:spcBef>
        <a:spcPct val="0"/>
      </a:spcBef>
      <a:spcAft>
        <a:spcPct val="0"/>
      </a:spcAft>
      <a:defRPr sz="3300" kern="1200">
        <a:solidFill>
          <a:schemeClr val="tx1"/>
        </a:solidFill>
        <a:latin typeface="Arial" panose="020B0604020202020204" pitchFamily="34" charset="0"/>
        <a:ea typeface="+mn-ea"/>
        <a:cs typeface="+mn-cs"/>
      </a:defRPr>
    </a:lvl2pPr>
    <a:lvl3pPr marL="1689100" indent="-774700" algn="l" defTabSz="844550" rtl="0" eaLnBrk="0" fontAlgn="base" hangingPunct="0">
      <a:spcBef>
        <a:spcPct val="0"/>
      </a:spcBef>
      <a:spcAft>
        <a:spcPct val="0"/>
      </a:spcAft>
      <a:defRPr sz="3300" kern="1200">
        <a:solidFill>
          <a:schemeClr val="tx1"/>
        </a:solidFill>
        <a:latin typeface="Arial" panose="020B0604020202020204" pitchFamily="34" charset="0"/>
        <a:ea typeface="+mn-ea"/>
        <a:cs typeface="+mn-cs"/>
      </a:defRPr>
    </a:lvl3pPr>
    <a:lvl4pPr marL="2535238" indent="-1163638" algn="l" defTabSz="844550" rtl="0" eaLnBrk="0" fontAlgn="base" hangingPunct="0">
      <a:spcBef>
        <a:spcPct val="0"/>
      </a:spcBef>
      <a:spcAft>
        <a:spcPct val="0"/>
      </a:spcAft>
      <a:defRPr sz="3300" kern="1200">
        <a:solidFill>
          <a:schemeClr val="tx1"/>
        </a:solidFill>
        <a:latin typeface="Arial" panose="020B0604020202020204" pitchFamily="34" charset="0"/>
        <a:ea typeface="+mn-ea"/>
        <a:cs typeface="+mn-cs"/>
      </a:defRPr>
    </a:lvl4pPr>
    <a:lvl5pPr marL="3379788" indent="-1550988" algn="l" defTabSz="844550" rtl="0" eaLnBrk="0" fontAlgn="base" hangingPunct="0">
      <a:spcBef>
        <a:spcPct val="0"/>
      </a:spcBef>
      <a:spcAft>
        <a:spcPct val="0"/>
      </a:spcAft>
      <a:defRPr sz="3300" kern="1200">
        <a:solidFill>
          <a:schemeClr val="tx1"/>
        </a:solidFill>
        <a:latin typeface="Arial" panose="020B0604020202020204" pitchFamily="34" charset="0"/>
        <a:ea typeface="+mn-ea"/>
        <a:cs typeface="+mn-cs"/>
      </a:defRPr>
    </a:lvl5pPr>
    <a:lvl6pPr marL="2286000" algn="l" defTabSz="914400" rtl="0" eaLnBrk="1" latinLnBrk="0" hangingPunct="1">
      <a:defRPr sz="3300" kern="1200">
        <a:solidFill>
          <a:schemeClr val="tx1"/>
        </a:solidFill>
        <a:latin typeface="Arial" panose="020B0604020202020204" pitchFamily="34" charset="0"/>
        <a:ea typeface="+mn-ea"/>
        <a:cs typeface="+mn-cs"/>
      </a:defRPr>
    </a:lvl6pPr>
    <a:lvl7pPr marL="2743200" algn="l" defTabSz="914400" rtl="0" eaLnBrk="1" latinLnBrk="0" hangingPunct="1">
      <a:defRPr sz="3300" kern="1200">
        <a:solidFill>
          <a:schemeClr val="tx1"/>
        </a:solidFill>
        <a:latin typeface="Arial" panose="020B0604020202020204" pitchFamily="34" charset="0"/>
        <a:ea typeface="+mn-ea"/>
        <a:cs typeface="+mn-cs"/>
      </a:defRPr>
    </a:lvl7pPr>
    <a:lvl8pPr marL="3200400" algn="l" defTabSz="914400" rtl="0" eaLnBrk="1" latinLnBrk="0" hangingPunct="1">
      <a:defRPr sz="3300" kern="1200">
        <a:solidFill>
          <a:schemeClr val="tx1"/>
        </a:solidFill>
        <a:latin typeface="Arial" panose="020B0604020202020204" pitchFamily="34" charset="0"/>
        <a:ea typeface="+mn-ea"/>
        <a:cs typeface="+mn-cs"/>
      </a:defRPr>
    </a:lvl8pPr>
    <a:lvl9pPr marL="3657600" algn="l" defTabSz="914400" rtl="0" eaLnBrk="1" latinLnBrk="0" hangingPunct="1">
      <a:defRPr sz="33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200">
          <p15:clr>
            <a:srgbClr val="A4A3A4"/>
          </p15:clr>
        </p15:guide>
        <p15:guide id="2" pos="5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B33"/>
    <a:srgbClr val="C36518"/>
    <a:srgbClr val="0000B8"/>
    <a:srgbClr val="01239E"/>
    <a:srgbClr val="FCCC0C"/>
    <a:srgbClr val="3E55A4"/>
    <a:srgbClr val="ED7D31"/>
    <a:srgbClr val="1B90BE"/>
    <a:srgbClr val="203864"/>
    <a:srgbClr val="2159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2970" autoAdjust="0"/>
  </p:normalViewPr>
  <p:slideViewPr>
    <p:cSldViewPr snapToGrid="0" snapToObjects="1">
      <p:cViewPr varScale="1">
        <p:scale>
          <a:sx n="43" d="100"/>
          <a:sy n="43" d="100"/>
        </p:scale>
        <p:origin x="844" y="100"/>
      </p:cViewPr>
      <p:guideLst>
        <p:guide orient="horz" pos="3200"/>
        <p:guide pos="51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47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15EA5F-8C3F-4198-AB40-6993F2DB0CA2}"/>
              </a:ext>
            </a:extLst>
          </p:cNvPr>
          <p:cNvSpPr>
            <a:spLocks noGrp="1"/>
          </p:cNvSpPr>
          <p:nvPr>
            <p:ph type="hdr" sz="quarter"/>
          </p:nvPr>
        </p:nvSpPr>
        <p:spPr>
          <a:xfrm>
            <a:off x="0" y="0"/>
            <a:ext cx="2971800" cy="457200"/>
          </a:xfrm>
          <a:prstGeom prst="rect">
            <a:avLst/>
          </a:prstGeom>
        </p:spPr>
        <p:txBody>
          <a:bodyPr vert="horz" lIns="91432" tIns="45716" rIns="91432" bIns="45716" rtlCol="0"/>
          <a:lstStyle>
            <a:lvl1pPr algn="l" defTabSz="845182"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4CECBF-2D4E-44B8-AF7C-B97AB2074063}"/>
              </a:ext>
            </a:extLst>
          </p:cNvPr>
          <p:cNvSpPr>
            <a:spLocks noGrp="1"/>
          </p:cNvSpPr>
          <p:nvPr>
            <p:ph type="dt" sz="quarter" idx="1"/>
          </p:nvPr>
        </p:nvSpPr>
        <p:spPr>
          <a:xfrm>
            <a:off x="3884613" y="0"/>
            <a:ext cx="2971800" cy="457200"/>
          </a:xfrm>
          <a:prstGeom prst="rect">
            <a:avLst/>
          </a:prstGeom>
        </p:spPr>
        <p:txBody>
          <a:bodyPr vert="horz" lIns="91432" tIns="45716" rIns="91432" bIns="45716" rtlCol="0"/>
          <a:lstStyle>
            <a:lvl1pPr algn="r" defTabSz="845182" eaLnBrk="1" fontAlgn="auto" hangingPunct="1">
              <a:spcBef>
                <a:spcPts val="0"/>
              </a:spcBef>
              <a:spcAft>
                <a:spcPts val="0"/>
              </a:spcAft>
              <a:defRPr sz="1200">
                <a:latin typeface="+mn-lt"/>
              </a:defRPr>
            </a:lvl1pPr>
          </a:lstStyle>
          <a:p>
            <a:pPr>
              <a:defRPr/>
            </a:pPr>
            <a:fld id="{CDEB7EA2-1E94-4B97-B120-950EB3D3DF8B}" type="datetimeFigureOut">
              <a:rPr lang="en-US"/>
              <a:pPr>
                <a:defRPr/>
              </a:pPr>
              <a:t>2/3/2022</a:t>
            </a:fld>
            <a:endParaRPr lang="en-US"/>
          </a:p>
        </p:txBody>
      </p:sp>
      <p:sp>
        <p:nvSpPr>
          <p:cNvPr id="4" name="Footer Placeholder 3">
            <a:extLst>
              <a:ext uri="{FF2B5EF4-FFF2-40B4-BE49-F238E27FC236}">
                <a16:creationId xmlns:a16="http://schemas.microsoft.com/office/drawing/2014/main" id="{D3B0ED17-52E5-4618-8AC7-C60C0FB9034A}"/>
              </a:ext>
            </a:extLst>
          </p:cNvPr>
          <p:cNvSpPr>
            <a:spLocks noGrp="1"/>
          </p:cNvSpPr>
          <p:nvPr>
            <p:ph type="ftr" sz="quarter" idx="2"/>
          </p:nvPr>
        </p:nvSpPr>
        <p:spPr>
          <a:xfrm>
            <a:off x="0" y="8685213"/>
            <a:ext cx="2971800" cy="457200"/>
          </a:xfrm>
          <a:prstGeom prst="rect">
            <a:avLst/>
          </a:prstGeom>
        </p:spPr>
        <p:txBody>
          <a:bodyPr vert="horz" lIns="91432" tIns="45716" rIns="91432" bIns="45716" rtlCol="0" anchor="b"/>
          <a:lstStyle>
            <a:lvl1pPr algn="l" defTabSz="845182"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BA003300-76E2-4154-87C0-116C0D564D3E}"/>
              </a:ext>
            </a:extLst>
          </p:cNvPr>
          <p:cNvSpPr>
            <a:spLocks noGrp="1"/>
          </p:cNvSpPr>
          <p:nvPr>
            <p:ph type="sldNum" sz="quarter" idx="3"/>
          </p:nvPr>
        </p:nvSpPr>
        <p:spPr>
          <a:xfrm>
            <a:off x="3884613" y="8685213"/>
            <a:ext cx="2971800" cy="457200"/>
          </a:xfrm>
          <a:prstGeom prst="rect">
            <a:avLst/>
          </a:prstGeom>
        </p:spPr>
        <p:txBody>
          <a:bodyPr vert="horz" lIns="91432" tIns="45716" rIns="91432" bIns="45716" rtlCol="0" anchor="b"/>
          <a:lstStyle>
            <a:lvl1pPr algn="r" defTabSz="845182" eaLnBrk="1" fontAlgn="auto" hangingPunct="1">
              <a:spcBef>
                <a:spcPts val="0"/>
              </a:spcBef>
              <a:spcAft>
                <a:spcPts val="0"/>
              </a:spcAft>
              <a:defRPr sz="1200">
                <a:latin typeface="+mn-lt"/>
              </a:defRPr>
            </a:lvl1pPr>
          </a:lstStyle>
          <a:p>
            <a:pPr>
              <a:defRPr/>
            </a:pPr>
            <a:fld id="{34B680FE-C237-4B1B-9571-BBD3CB5C4929}" type="slidenum">
              <a:rPr lang="en-US"/>
              <a:pPr>
                <a:defRPr/>
              </a:pPr>
              <a:t>‹#›</a:t>
            </a:fld>
            <a:endParaRPr lang="en-US"/>
          </a:p>
        </p:txBody>
      </p:sp>
    </p:spTree>
    <p:extLst>
      <p:ext uri="{BB962C8B-B14F-4D97-AF65-F5344CB8AC3E}">
        <p14:creationId xmlns:p14="http://schemas.microsoft.com/office/powerpoint/2010/main" val="4257070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D94059-50D4-437B-BD08-5050CAB7623B}"/>
              </a:ext>
            </a:extLst>
          </p:cNvPr>
          <p:cNvSpPr>
            <a:spLocks noGrp="1"/>
          </p:cNvSpPr>
          <p:nvPr>
            <p:ph type="hdr" sz="quarter"/>
          </p:nvPr>
        </p:nvSpPr>
        <p:spPr>
          <a:xfrm>
            <a:off x="0" y="0"/>
            <a:ext cx="2971800" cy="458788"/>
          </a:xfrm>
          <a:prstGeom prst="rect">
            <a:avLst/>
          </a:prstGeom>
        </p:spPr>
        <p:txBody>
          <a:bodyPr vert="horz" lIns="91432" tIns="45716" rIns="91432" bIns="45716" rtlCol="0"/>
          <a:lstStyle>
            <a:lvl1pPr algn="l" defTabSz="845182" eaLnBrk="1" fontAlgn="auto" hangingPunct="1">
              <a:spcBef>
                <a:spcPts val="0"/>
              </a:spcBef>
              <a:spcAft>
                <a:spcPts val="0"/>
              </a:spcAft>
              <a:defRPr sz="1200">
                <a:latin typeface="+mn-lt"/>
              </a:defRPr>
            </a:lvl1pPr>
          </a:lstStyle>
          <a:p>
            <a:pPr>
              <a:defRPr/>
            </a:pPr>
            <a:endParaRPr lang="en-ID"/>
          </a:p>
        </p:txBody>
      </p:sp>
      <p:sp>
        <p:nvSpPr>
          <p:cNvPr id="3" name="Date Placeholder 2">
            <a:extLst>
              <a:ext uri="{FF2B5EF4-FFF2-40B4-BE49-F238E27FC236}">
                <a16:creationId xmlns:a16="http://schemas.microsoft.com/office/drawing/2014/main" id="{B0081BBC-0B9C-48F1-9CA2-C00AF1E1703A}"/>
              </a:ext>
            </a:extLst>
          </p:cNvPr>
          <p:cNvSpPr>
            <a:spLocks noGrp="1"/>
          </p:cNvSpPr>
          <p:nvPr>
            <p:ph type="dt" idx="1"/>
          </p:nvPr>
        </p:nvSpPr>
        <p:spPr>
          <a:xfrm>
            <a:off x="3884613" y="0"/>
            <a:ext cx="2971800" cy="458788"/>
          </a:xfrm>
          <a:prstGeom prst="rect">
            <a:avLst/>
          </a:prstGeom>
        </p:spPr>
        <p:txBody>
          <a:bodyPr vert="horz" lIns="91432" tIns="45716" rIns="91432" bIns="45716" rtlCol="0"/>
          <a:lstStyle>
            <a:lvl1pPr algn="r" defTabSz="845182" eaLnBrk="1" fontAlgn="auto" hangingPunct="1">
              <a:spcBef>
                <a:spcPts val="0"/>
              </a:spcBef>
              <a:spcAft>
                <a:spcPts val="0"/>
              </a:spcAft>
              <a:defRPr sz="1200">
                <a:latin typeface="+mn-lt"/>
              </a:defRPr>
            </a:lvl1pPr>
          </a:lstStyle>
          <a:p>
            <a:pPr>
              <a:defRPr/>
            </a:pPr>
            <a:fld id="{A4D96912-B004-42FB-A563-457B304D2A89}" type="datetimeFigureOut">
              <a:rPr lang="en-ID"/>
              <a:pPr>
                <a:defRPr/>
              </a:pPr>
              <a:t>03/02/2022</a:t>
            </a:fld>
            <a:endParaRPr lang="en-ID"/>
          </a:p>
        </p:txBody>
      </p:sp>
      <p:sp>
        <p:nvSpPr>
          <p:cNvPr id="4" name="Slide Image Placeholder 3">
            <a:extLst>
              <a:ext uri="{FF2B5EF4-FFF2-40B4-BE49-F238E27FC236}">
                <a16:creationId xmlns:a16="http://schemas.microsoft.com/office/drawing/2014/main" id="{C26BC293-9864-4351-A848-7F1DE06114E0}"/>
              </a:ext>
            </a:extLst>
          </p:cNvPr>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32" tIns="45716" rIns="91432" bIns="45716" rtlCol="0" anchor="ctr"/>
          <a:lstStyle/>
          <a:p>
            <a:pPr lvl="0"/>
            <a:endParaRPr lang="en-ID" noProof="0"/>
          </a:p>
        </p:txBody>
      </p:sp>
      <p:sp>
        <p:nvSpPr>
          <p:cNvPr id="5" name="Notes Placeholder 4">
            <a:extLst>
              <a:ext uri="{FF2B5EF4-FFF2-40B4-BE49-F238E27FC236}">
                <a16:creationId xmlns:a16="http://schemas.microsoft.com/office/drawing/2014/main" id="{B5C5F491-B127-4A07-AEF8-0777E639ECB7}"/>
              </a:ext>
            </a:extLst>
          </p:cNvPr>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D" noProof="0"/>
          </a:p>
        </p:txBody>
      </p:sp>
      <p:sp>
        <p:nvSpPr>
          <p:cNvPr id="6" name="Footer Placeholder 5">
            <a:extLst>
              <a:ext uri="{FF2B5EF4-FFF2-40B4-BE49-F238E27FC236}">
                <a16:creationId xmlns:a16="http://schemas.microsoft.com/office/drawing/2014/main" id="{6A779AE4-D82E-44A7-9078-BD73B135101B}"/>
              </a:ext>
            </a:extLst>
          </p:cNvPr>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defTabSz="845182" eaLnBrk="1" fontAlgn="auto" hangingPunct="1">
              <a:spcBef>
                <a:spcPts val="0"/>
              </a:spcBef>
              <a:spcAft>
                <a:spcPts val="0"/>
              </a:spcAft>
              <a:defRPr sz="1200">
                <a:latin typeface="+mn-lt"/>
              </a:defRPr>
            </a:lvl1pPr>
          </a:lstStyle>
          <a:p>
            <a:pPr>
              <a:defRPr/>
            </a:pPr>
            <a:endParaRPr lang="en-ID"/>
          </a:p>
        </p:txBody>
      </p:sp>
      <p:sp>
        <p:nvSpPr>
          <p:cNvPr id="7" name="Slide Number Placeholder 6">
            <a:extLst>
              <a:ext uri="{FF2B5EF4-FFF2-40B4-BE49-F238E27FC236}">
                <a16:creationId xmlns:a16="http://schemas.microsoft.com/office/drawing/2014/main" id="{EA8B8A06-FA59-4921-9899-FB85048FF6CB}"/>
              </a:ext>
            </a:extLst>
          </p:cNvPr>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defTabSz="845182" eaLnBrk="1" fontAlgn="auto" hangingPunct="1">
              <a:spcBef>
                <a:spcPts val="0"/>
              </a:spcBef>
              <a:spcAft>
                <a:spcPts val="0"/>
              </a:spcAft>
              <a:defRPr sz="1200">
                <a:latin typeface="+mn-lt"/>
              </a:defRPr>
            </a:lvl1pPr>
          </a:lstStyle>
          <a:p>
            <a:pPr>
              <a:defRPr/>
            </a:pPr>
            <a:fld id="{3B1887D5-4BF5-47E7-9F8C-C95750DFFE73}" type="slidenum">
              <a:rPr lang="en-ID"/>
              <a:pPr>
                <a:defRPr/>
              </a:pPr>
              <a:t>‹#›</a:t>
            </a:fld>
            <a:endParaRPr lang="en-ID"/>
          </a:p>
        </p:txBody>
      </p:sp>
    </p:spTree>
    <p:extLst>
      <p:ext uri="{BB962C8B-B14F-4D97-AF65-F5344CB8AC3E}">
        <p14:creationId xmlns:p14="http://schemas.microsoft.com/office/powerpoint/2010/main" val="49249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B1887D5-4BF5-47E7-9F8C-C95750DFFE73}" type="slidenum">
              <a:rPr lang="en-ID" smtClean="0"/>
              <a:pPr>
                <a:defRPr/>
              </a:pPr>
              <a:t>4</a:t>
            </a:fld>
            <a:endParaRPr lang="en-ID"/>
          </a:p>
        </p:txBody>
      </p:sp>
    </p:spTree>
    <p:extLst>
      <p:ext uri="{BB962C8B-B14F-4D97-AF65-F5344CB8AC3E}">
        <p14:creationId xmlns:p14="http://schemas.microsoft.com/office/powerpoint/2010/main" val="348155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8CA2EAB6-5AF5-4802-9F9A-B0E4A1DC7B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2105374C-3538-4B71-B4C0-060020183F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4148" name="Slide Number Placeholder 3">
            <a:extLst>
              <a:ext uri="{FF2B5EF4-FFF2-40B4-BE49-F238E27FC236}">
                <a16:creationId xmlns:a16="http://schemas.microsoft.com/office/drawing/2014/main" id="{56AFC642-7B8D-488F-868A-FC7CE1C8F6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300">
                <a:solidFill>
                  <a:schemeClr val="tx1"/>
                </a:solidFill>
                <a:latin typeface="Arial" panose="020B0604020202020204" pitchFamily="34" charset="0"/>
              </a:defRPr>
            </a:lvl1pPr>
            <a:lvl2pPr marL="742883" indent="-285724">
              <a:defRPr sz="3300">
                <a:solidFill>
                  <a:schemeClr val="tx1"/>
                </a:solidFill>
                <a:latin typeface="Arial" panose="020B0604020202020204" pitchFamily="34" charset="0"/>
              </a:defRPr>
            </a:lvl2pPr>
            <a:lvl3pPr marL="1142898" indent="-228580">
              <a:defRPr sz="3300">
                <a:solidFill>
                  <a:schemeClr val="tx1"/>
                </a:solidFill>
                <a:latin typeface="Arial" panose="020B0604020202020204" pitchFamily="34" charset="0"/>
              </a:defRPr>
            </a:lvl3pPr>
            <a:lvl4pPr marL="1600057" indent="-228580">
              <a:defRPr sz="3300">
                <a:solidFill>
                  <a:schemeClr val="tx1"/>
                </a:solidFill>
                <a:latin typeface="Arial" panose="020B0604020202020204" pitchFamily="34" charset="0"/>
              </a:defRPr>
            </a:lvl4pPr>
            <a:lvl5pPr marL="2057217" indent="-228580">
              <a:defRPr sz="3300">
                <a:solidFill>
                  <a:schemeClr val="tx1"/>
                </a:solidFill>
                <a:latin typeface="Arial" panose="020B0604020202020204" pitchFamily="34" charset="0"/>
              </a:defRPr>
            </a:lvl5pPr>
            <a:lvl6pPr marL="2514376" indent="-228580" defTabSz="844475" eaLnBrk="0" fontAlgn="base" hangingPunct="0">
              <a:spcBef>
                <a:spcPct val="0"/>
              </a:spcBef>
              <a:spcAft>
                <a:spcPct val="0"/>
              </a:spcAft>
              <a:defRPr sz="3300">
                <a:solidFill>
                  <a:schemeClr val="tx1"/>
                </a:solidFill>
                <a:latin typeface="Arial" panose="020B0604020202020204" pitchFamily="34" charset="0"/>
              </a:defRPr>
            </a:lvl6pPr>
            <a:lvl7pPr marL="2971535" indent="-228580" defTabSz="844475" eaLnBrk="0" fontAlgn="base" hangingPunct="0">
              <a:spcBef>
                <a:spcPct val="0"/>
              </a:spcBef>
              <a:spcAft>
                <a:spcPct val="0"/>
              </a:spcAft>
              <a:defRPr sz="3300">
                <a:solidFill>
                  <a:schemeClr val="tx1"/>
                </a:solidFill>
                <a:latin typeface="Arial" panose="020B0604020202020204" pitchFamily="34" charset="0"/>
              </a:defRPr>
            </a:lvl7pPr>
            <a:lvl8pPr marL="3428695" indent="-228580" defTabSz="844475" eaLnBrk="0" fontAlgn="base" hangingPunct="0">
              <a:spcBef>
                <a:spcPct val="0"/>
              </a:spcBef>
              <a:spcAft>
                <a:spcPct val="0"/>
              </a:spcAft>
              <a:defRPr sz="3300">
                <a:solidFill>
                  <a:schemeClr val="tx1"/>
                </a:solidFill>
                <a:latin typeface="Arial" panose="020B0604020202020204" pitchFamily="34" charset="0"/>
              </a:defRPr>
            </a:lvl8pPr>
            <a:lvl9pPr marL="3885854" indent="-228580" defTabSz="844475" eaLnBrk="0" fontAlgn="base" hangingPunct="0">
              <a:spcBef>
                <a:spcPct val="0"/>
              </a:spcBef>
              <a:spcAft>
                <a:spcPct val="0"/>
              </a:spcAft>
              <a:defRPr sz="3300">
                <a:solidFill>
                  <a:schemeClr val="tx1"/>
                </a:solidFill>
                <a:latin typeface="Arial" panose="020B0604020202020204" pitchFamily="34" charset="0"/>
              </a:defRPr>
            </a:lvl9pPr>
          </a:lstStyle>
          <a:p>
            <a:pPr defTabSz="844475" fontAlgn="base">
              <a:spcBef>
                <a:spcPct val="0"/>
              </a:spcBef>
              <a:spcAft>
                <a:spcPct val="0"/>
              </a:spcAft>
            </a:pPr>
            <a:fld id="{37E0FAD7-DB14-4DB5-B60C-6D09D4FE523E}" type="slidenum">
              <a:rPr lang="en-US" altLang="en-US" sz="1200">
                <a:solidFill>
                  <a:srgbClr val="000000"/>
                </a:solidFill>
                <a:latin typeface="Calibri" panose="020F0502020204030204" pitchFamily="34" charset="0"/>
              </a:rPr>
              <a:pPr defTabSz="844475" fontAlgn="base">
                <a:spcBef>
                  <a:spcPct val="0"/>
                </a:spcBef>
                <a:spcAft>
                  <a:spcPct val="0"/>
                </a:spcAft>
              </a:pPr>
              <a:t>7</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730446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5723EA86-B719-4869-9952-AA98284B7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A287AA22-A735-4C78-BDF8-9E3DBAA335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35" indent="-171435" eaLnBrk="1" hangingPunct="1">
              <a:spcBef>
                <a:spcPct val="0"/>
              </a:spcBef>
              <a:buFontTx/>
              <a:buChar char="-"/>
            </a:pPr>
            <a:endParaRPr lang="en-US" altLang="en-US"/>
          </a:p>
          <a:p>
            <a:pPr marL="171435" indent="-171435" eaLnBrk="1" hangingPunct="1">
              <a:spcBef>
                <a:spcPct val="0"/>
              </a:spcBef>
              <a:buFontTx/>
              <a:buChar char="-"/>
            </a:pPr>
            <a:endParaRPr lang="en-US" altLang="en-US"/>
          </a:p>
        </p:txBody>
      </p:sp>
      <p:sp>
        <p:nvSpPr>
          <p:cNvPr id="136196" name="Slide Number Placeholder 3">
            <a:extLst>
              <a:ext uri="{FF2B5EF4-FFF2-40B4-BE49-F238E27FC236}">
                <a16:creationId xmlns:a16="http://schemas.microsoft.com/office/drawing/2014/main" id="{DF8AA077-873A-4BC7-A2EA-CFC5F17D78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300">
                <a:solidFill>
                  <a:schemeClr val="tx1"/>
                </a:solidFill>
                <a:latin typeface="Arial" panose="020B0604020202020204" pitchFamily="34" charset="0"/>
              </a:defRPr>
            </a:lvl1pPr>
            <a:lvl2pPr marL="742883" indent="-285724">
              <a:defRPr sz="3300">
                <a:solidFill>
                  <a:schemeClr val="tx1"/>
                </a:solidFill>
                <a:latin typeface="Arial" panose="020B0604020202020204" pitchFamily="34" charset="0"/>
              </a:defRPr>
            </a:lvl2pPr>
            <a:lvl3pPr marL="1142898" indent="-228580">
              <a:defRPr sz="3300">
                <a:solidFill>
                  <a:schemeClr val="tx1"/>
                </a:solidFill>
                <a:latin typeface="Arial" panose="020B0604020202020204" pitchFamily="34" charset="0"/>
              </a:defRPr>
            </a:lvl3pPr>
            <a:lvl4pPr marL="1600057" indent="-228580">
              <a:defRPr sz="3300">
                <a:solidFill>
                  <a:schemeClr val="tx1"/>
                </a:solidFill>
                <a:latin typeface="Arial" panose="020B0604020202020204" pitchFamily="34" charset="0"/>
              </a:defRPr>
            </a:lvl4pPr>
            <a:lvl5pPr marL="2057217" indent="-228580">
              <a:defRPr sz="3300">
                <a:solidFill>
                  <a:schemeClr val="tx1"/>
                </a:solidFill>
                <a:latin typeface="Arial" panose="020B0604020202020204" pitchFamily="34" charset="0"/>
              </a:defRPr>
            </a:lvl5pPr>
            <a:lvl6pPr marL="2514376" indent="-228580" defTabSz="844475" eaLnBrk="0" fontAlgn="base" hangingPunct="0">
              <a:spcBef>
                <a:spcPct val="0"/>
              </a:spcBef>
              <a:spcAft>
                <a:spcPct val="0"/>
              </a:spcAft>
              <a:defRPr sz="3300">
                <a:solidFill>
                  <a:schemeClr val="tx1"/>
                </a:solidFill>
                <a:latin typeface="Arial" panose="020B0604020202020204" pitchFamily="34" charset="0"/>
              </a:defRPr>
            </a:lvl6pPr>
            <a:lvl7pPr marL="2971535" indent="-228580" defTabSz="844475" eaLnBrk="0" fontAlgn="base" hangingPunct="0">
              <a:spcBef>
                <a:spcPct val="0"/>
              </a:spcBef>
              <a:spcAft>
                <a:spcPct val="0"/>
              </a:spcAft>
              <a:defRPr sz="3300">
                <a:solidFill>
                  <a:schemeClr val="tx1"/>
                </a:solidFill>
                <a:latin typeface="Arial" panose="020B0604020202020204" pitchFamily="34" charset="0"/>
              </a:defRPr>
            </a:lvl7pPr>
            <a:lvl8pPr marL="3428695" indent="-228580" defTabSz="844475" eaLnBrk="0" fontAlgn="base" hangingPunct="0">
              <a:spcBef>
                <a:spcPct val="0"/>
              </a:spcBef>
              <a:spcAft>
                <a:spcPct val="0"/>
              </a:spcAft>
              <a:defRPr sz="3300">
                <a:solidFill>
                  <a:schemeClr val="tx1"/>
                </a:solidFill>
                <a:latin typeface="Arial" panose="020B0604020202020204" pitchFamily="34" charset="0"/>
              </a:defRPr>
            </a:lvl8pPr>
            <a:lvl9pPr marL="3885854" indent="-228580" defTabSz="844475" eaLnBrk="0" fontAlgn="base" hangingPunct="0">
              <a:spcBef>
                <a:spcPct val="0"/>
              </a:spcBef>
              <a:spcAft>
                <a:spcPct val="0"/>
              </a:spcAft>
              <a:defRPr sz="3300">
                <a:solidFill>
                  <a:schemeClr val="tx1"/>
                </a:solidFill>
                <a:latin typeface="Arial" panose="020B0604020202020204" pitchFamily="34" charset="0"/>
              </a:defRPr>
            </a:lvl9pPr>
          </a:lstStyle>
          <a:p>
            <a:pPr defTabSz="844475" fontAlgn="base">
              <a:spcBef>
                <a:spcPct val="0"/>
              </a:spcBef>
              <a:spcAft>
                <a:spcPct val="0"/>
              </a:spcAft>
            </a:pPr>
            <a:fld id="{7C8EE977-6D84-4048-B88D-B2F5F59634DA}" type="slidenum">
              <a:rPr lang="en-US" altLang="en-US" sz="1200">
                <a:solidFill>
                  <a:srgbClr val="000000"/>
                </a:solidFill>
                <a:latin typeface="Calibri" panose="020F0502020204030204" pitchFamily="34" charset="0"/>
              </a:rPr>
              <a:pPr defTabSz="844475" fontAlgn="base">
                <a:spcBef>
                  <a:spcPct val="0"/>
                </a:spcBef>
                <a:spcAft>
                  <a:spcPct val="0"/>
                </a:spcAft>
              </a:pPr>
              <a:t>8</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89938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B0BF880E-59FF-4613-A770-76AFA66C59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E326860-797B-45CF-9BE6-4A69C7B75F33}"/>
              </a:ext>
            </a:extLst>
          </p:cNvPr>
          <p:cNvSpPr>
            <a:spLocks noGrp="1"/>
          </p:cNvSpPr>
          <p:nvPr>
            <p:ph type="body" idx="1"/>
          </p:nvPr>
        </p:nvSpPr>
        <p:spPr/>
        <p:txBody>
          <a:bodyPr/>
          <a:lstStyle/>
          <a:p>
            <a:pPr eaLnBrk="1" fontAlgn="auto" hangingPunct="1">
              <a:spcBef>
                <a:spcPts val="0"/>
              </a:spcBef>
              <a:spcAft>
                <a:spcPts val="0"/>
              </a:spcAft>
              <a:defRPr/>
            </a:pPr>
            <a:r>
              <a:rPr lang="en-US" dirty="0"/>
              <a:t> </a:t>
            </a:r>
          </a:p>
          <a:p>
            <a:pPr marL="171435" indent="-171435" eaLnBrk="1" fontAlgn="auto" hangingPunct="1">
              <a:spcBef>
                <a:spcPts val="0"/>
              </a:spcBef>
              <a:spcAft>
                <a:spcPts val="0"/>
              </a:spcAft>
              <a:buFontTx/>
              <a:buChar char="-"/>
              <a:defRPr/>
            </a:pPr>
            <a:endParaRPr lang="en-US" dirty="0"/>
          </a:p>
          <a:p>
            <a:pPr marL="171435" indent="-171435" eaLnBrk="1" fontAlgn="auto" hangingPunct="1">
              <a:spcBef>
                <a:spcPts val="0"/>
              </a:spcBef>
              <a:spcAft>
                <a:spcPts val="0"/>
              </a:spcAft>
              <a:buFontTx/>
              <a:buChar char="-"/>
              <a:defRPr/>
            </a:pPr>
            <a:endParaRPr lang="en-US" dirty="0"/>
          </a:p>
        </p:txBody>
      </p:sp>
      <p:sp>
        <p:nvSpPr>
          <p:cNvPr id="138244" name="Slide Number Placeholder 3">
            <a:extLst>
              <a:ext uri="{FF2B5EF4-FFF2-40B4-BE49-F238E27FC236}">
                <a16:creationId xmlns:a16="http://schemas.microsoft.com/office/drawing/2014/main" id="{FB515F97-F0BD-430F-BAA0-897FB5D07C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300">
                <a:solidFill>
                  <a:schemeClr val="tx1"/>
                </a:solidFill>
                <a:latin typeface="Arial" panose="020B0604020202020204" pitchFamily="34" charset="0"/>
              </a:defRPr>
            </a:lvl1pPr>
            <a:lvl2pPr marL="742883" indent="-285724">
              <a:defRPr sz="3300">
                <a:solidFill>
                  <a:schemeClr val="tx1"/>
                </a:solidFill>
                <a:latin typeface="Arial" panose="020B0604020202020204" pitchFamily="34" charset="0"/>
              </a:defRPr>
            </a:lvl2pPr>
            <a:lvl3pPr marL="1142898" indent="-228580">
              <a:defRPr sz="3300">
                <a:solidFill>
                  <a:schemeClr val="tx1"/>
                </a:solidFill>
                <a:latin typeface="Arial" panose="020B0604020202020204" pitchFamily="34" charset="0"/>
              </a:defRPr>
            </a:lvl3pPr>
            <a:lvl4pPr marL="1600057" indent="-228580">
              <a:defRPr sz="3300">
                <a:solidFill>
                  <a:schemeClr val="tx1"/>
                </a:solidFill>
                <a:latin typeface="Arial" panose="020B0604020202020204" pitchFamily="34" charset="0"/>
              </a:defRPr>
            </a:lvl4pPr>
            <a:lvl5pPr marL="2057217" indent="-228580">
              <a:defRPr sz="3300">
                <a:solidFill>
                  <a:schemeClr val="tx1"/>
                </a:solidFill>
                <a:latin typeface="Arial" panose="020B0604020202020204" pitchFamily="34" charset="0"/>
              </a:defRPr>
            </a:lvl5pPr>
            <a:lvl6pPr marL="2514376" indent="-228580" defTabSz="844475" eaLnBrk="0" fontAlgn="base" hangingPunct="0">
              <a:spcBef>
                <a:spcPct val="0"/>
              </a:spcBef>
              <a:spcAft>
                <a:spcPct val="0"/>
              </a:spcAft>
              <a:defRPr sz="3300">
                <a:solidFill>
                  <a:schemeClr val="tx1"/>
                </a:solidFill>
                <a:latin typeface="Arial" panose="020B0604020202020204" pitchFamily="34" charset="0"/>
              </a:defRPr>
            </a:lvl6pPr>
            <a:lvl7pPr marL="2971535" indent="-228580" defTabSz="844475" eaLnBrk="0" fontAlgn="base" hangingPunct="0">
              <a:spcBef>
                <a:spcPct val="0"/>
              </a:spcBef>
              <a:spcAft>
                <a:spcPct val="0"/>
              </a:spcAft>
              <a:defRPr sz="3300">
                <a:solidFill>
                  <a:schemeClr val="tx1"/>
                </a:solidFill>
                <a:latin typeface="Arial" panose="020B0604020202020204" pitchFamily="34" charset="0"/>
              </a:defRPr>
            </a:lvl7pPr>
            <a:lvl8pPr marL="3428695" indent="-228580" defTabSz="844475" eaLnBrk="0" fontAlgn="base" hangingPunct="0">
              <a:spcBef>
                <a:spcPct val="0"/>
              </a:spcBef>
              <a:spcAft>
                <a:spcPct val="0"/>
              </a:spcAft>
              <a:defRPr sz="3300">
                <a:solidFill>
                  <a:schemeClr val="tx1"/>
                </a:solidFill>
                <a:latin typeface="Arial" panose="020B0604020202020204" pitchFamily="34" charset="0"/>
              </a:defRPr>
            </a:lvl8pPr>
            <a:lvl9pPr marL="3885854" indent="-228580" defTabSz="844475" eaLnBrk="0" fontAlgn="base" hangingPunct="0">
              <a:spcBef>
                <a:spcPct val="0"/>
              </a:spcBef>
              <a:spcAft>
                <a:spcPct val="0"/>
              </a:spcAft>
              <a:defRPr sz="3300">
                <a:solidFill>
                  <a:schemeClr val="tx1"/>
                </a:solidFill>
                <a:latin typeface="Arial" panose="020B0604020202020204" pitchFamily="34" charset="0"/>
              </a:defRPr>
            </a:lvl9pPr>
          </a:lstStyle>
          <a:p>
            <a:pPr defTabSz="844475" fontAlgn="base">
              <a:spcBef>
                <a:spcPct val="0"/>
              </a:spcBef>
              <a:spcAft>
                <a:spcPct val="0"/>
              </a:spcAft>
            </a:pPr>
            <a:fld id="{8B40BA0F-BD48-4A1F-99AA-8427F0AFC216}" type="slidenum">
              <a:rPr lang="en-US" altLang="en-US" sz="1200">
                <a:solidFill>
                  <a:srgbClr val="000000"/>
                </a:solidFill>
                <a:latin typeface="Calibri" panose="020F0502020204030204" pitchFamily="34" charset="0"/>
              </a:rPr>
              <a:pPr defTabSz="844475" fontAlgn="base">
                <a:spcBef>
                  <a:spcPct val="0"/>
                </a:spcBef>
                <a:spcAft>
                  <a:spcPct val="0"/>
                </a:spcAft>
              </a:pPr>
              <a:t>9</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520047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2" name="Picture 6" descr="AHA_Centre Logo_PowerPoint.png">
            <a:extLst>
              <a:ext uri="{FF2B5EF4-FFF2-40B4-BE49-F238E27FC236}">
                <a16:creationId xmlns:a16="http://schemas.microsoft.com/office/drawing/2014/main" id="{F9EA19C0-315F-4538-A1AF-6F7B00BAF6F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27800" y="2584450"/>
            <a:ext cx="3201988"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3 color bar for pptx.png">
            <a:extLst>
              <a:ext uri="{FF2B5EF4-FFF2-40B4-BE49-F238E27FC236}">
                <a16:creationId xmlns:a16="http://schemas.microsoft.com/office/drawing/2014/main" id="{916B0B6A-2A8D-4664-80AF-6575946179D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9838038"/>
            <a:ext cx="16257588" cy="32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03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3 color bar for pptx.png">
            <a:extLst>
              <a:ext uri="{FF2B5EF4-FFF2-40B4-BE49-F238E27FC236}">
                <a16:creationId xmlns:a16="http://schemas.microsoft.com/office/drawing/2014/main" id="{3C2B4FD9-3535-41A9-B922-43B98D0D0B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60463" y="9902825"/>
            <a:ext cx="139366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94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7709" y="2704207"/>
            <a:ext cx="6909475" cy="64454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30404" y="2704207"/>
            <a:ext cx="6909475" cy="64454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EA061F-F782-4B2A-8F42-1B998FFD155B}"/>
              </a:ext>
            </a:extLst>
          </p:cNvPr>
          <p:cNvSpPr>
            <a:spLocks noGrp="1"/>
          </p:cNvSpPr>
          <p:nvPr>
            <p:ph type="dt" sz="half" idx="10"/>
          </p:nvPr>
        </p:nvSpPr>
        <p:spPr/>
        <p:txBody>
          <a:bodyPr/>
          <a:lstStyle>
            <a:lvl1pPr>
              <a:defRPr>
                <a:solidFill>
                  <a:prstClr val="black">
                    <a:tint val="75000"/>
                  </a:prstClr>
                </a:solidFill>
                <a:latin typeface="Calibri"/>
              </a:defRPr>
            </a:lvl1pPr>
          </a:lstStyle>
          <a:p>
            <a:pPr>
              <a:defRPr/>
            </a:pPr>
            <a:fld id="{C20603A0-D935-4F23-A6F8-4FF604DBAB1B}" type="datetimeFigureOut">
              <a:rPr lang="en-GB"/>
              <a:pPr>
                <a:defRPr/>
              </a:pPr>
              <a:t>03/02/2022</a:t>
            </a:fld>
            <a:endParaRPr lang="en-GB"/>
          </a:p>
        </p:txBody>
      </p:sp>
      <p:sp>
        <p:nvSpPr>
          <p:cNvPr id="6" name="Footer Placeholder 5">
            <a:extLst>
              <a:ext uri="{FF2B5EF4-FFF2-40B4-BE49-F238E27FC236}">
                <a16:creationId xmlns:a16="http://schemas.microsoft.com/office/drawing/2014/main" id="{E1CC4E95-B123-4F2B-A984-EF28A4E15574}"/>
              </a:ext>
            </a:extLst>
          </p:cNvPr>
          <p:cNvSpPr>
            <a:spLocks noGrp="1"/>
          </p:cNvSpPr>
          <p:nvPr>
            <p:ph type="ftr" sz="quarter" idx="11"/>
          </p:nvPr>
        </p:nvSpPr>
        <p:spPr/>
        <p:txBody>
          <a:bodyPr/>
          <a:lstStyle>
            <a:lvl1pPr>
              <a:defRPr>
                <a:solidFill>
                  <a:prstClr val="black">
                    <a:tint val="75000"/>
                  </a:prstClr>
                </a:solidFill>
                <a:latin typeface="Calibri"/>
              </a:defRPr>
            </a:lvl1pPr>
          </a:lstStyle>
          <a:p>
            <a:pPr>
              <a:defRPr/>
            </a:pPr>
            <a:endParaRPr lang="en-GB"/>
          </a:p>
        </p:txBody>
      </p:sp>
      <p:sp>
        <p:nvSpPr>
          <p:cNvPr id="7" name="Slide Number Placeholder 6">
            <a:extLst>
              <a:ext uri="{FF2B5EF4-FFF2-40B4-BE49-F238E27FC236}">
                <a16:creationId xmlns:a16="http://schemas.microsoft.com/office/drawing/2014/main" id="{62929C15-8564-4EE0-8FCB-0D901ADDA5CB}"/>
              </a:ext>
            </a:extLst>
          </p:cNvPr>
          <p:cNvSpPr>
            <a:spLocks noGrp="1"/>
          </p:cNvSpPr>
          <p:nvPr>
            <p:ph type="sldNum" sz="quarter" idx="12"/>
          </p:nvPr>
        </p:nvSpPr>
        <p:spPr/>
        <p:txBody>
          <a:bodyPr/>
          <a:lstStyle>
            <a:lvl1pPr>
              <a:defRPr>
                <a:solidFill>
                  <a:prstClr val="black">
                    <a:tint val="75000"/>
                  </a:prstClr>
                </a:solidFill>
                <a:latin typeface="Calibri"/>
              </a:defRPr>
            </a:lvl1pPr>
          </a:lstStyle>
          <a:p>
            <a:pPr>
              <a:defRPr/>
            </a:pPr>
            <a:fld id="{5C971081-0D30-472F-9000-BA0B15C85485}" type="slidenum">
              <a:rPr lang="en-GB"/>
              <a:pPr>
                <a:defRPr/>
              </a:pPr>
              <a:t>‹#›</a:t>
            </a:fld>
            <a:endParaRPr lang="en-GB"/>
          </a:p>
        </p:txBody>
      </p:sp>
    </p:spTree>
    <p:extLst>
      <p:ext uri="{BB962C8B-B14F-4D97-AF65-F5344CB8AC3E}">
        <p14:creationId xmlns:p14="http://schemas.microsoft.com/office/powerpoint/2010/main" val="2098476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0B5D1BC-DDF2-4FAE-AF02-6E17BDA9A4F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88" y="0"/>
            <a:ext cx="16254412" cy="1015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http://www.ihc.ae/content/images/upload_imgs/IHC%20bilingual%20logo%20-%20Original.jpg.jpg">
            <a:extLst>
              <a:ext uri="{FF2B5EF4-FFF2-40B4-BE49-F238E27FC236}">
                <a16:creationId xmlns:a16="http://schemas.microsoft.com/office/drawing/2014/main" id="{85C6FABA-495F-4943-88BB-6C732515A83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65325" y="8861425"/>
            <a:ext cx="1381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218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EF0AB37-7F21-4702-9526-9C6F18622F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121719" y="8595649"/>
            <a:ext cx="788088"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00265C1D-3CB0-42B4-98B8-2D9030734A99}"/>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9913938"/>
            <a:ext cx="16257588" cy="29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926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319" y="3155702"/>
            <a:ext cx="13818950" cy="2177475"/>
          </a:xfrm>
        </p:spPr>
        <p:txBody>
          <a:bodyPr/>
          <a:lstStyle/>
          <a:p>
            <a:r>
              <a:rPr lang="en-US"/>
              <a:t>Click to edit Master title style</a:t>
            </a:r>
          </a:p>
        </p:txBody>
      </p:sp>
      <p:sp>
        <p:nvSpPr>
          <p:cNvPr id="3" name="Subtitle 2"/>
          <p:cNvSpPr>
            <a:spLocks noGrp="1"/>
          </p:cNvSpPr>
          <p:nvPr>
            <p:ph type="subTitle" idx="1"/>
          </p:nvPr>
        </p:nvSpPr>
        <p:spPr>
          <a:xfrm>
            <a:off x="2438638" y="5756434"/>
            <a:ext cx="11380312" cy="2596039"/>
          </a:xfrm>
        </p:spPr>
        <p:txBody>
          <a:bodyPr/>
          <a:lstStyle>
            <a:lvl1pPr marL="0" indent="0" algn="ctr">
              <a:buNone/>
              <a:defRPr>
                <a:solidFill>
                  <a:schemeClr val="tx1">
                    <a:tint val="75000"/>
                  </a:schemeClr>
                </a:solidFill>
              </a:defRPr>
            </a:lvl1pPr>
            <a:lvl2pPr marL="812902" indent="0" algn="ctr">
              <a:buNone/>
              <a:defRPr>
                <a:solidFill>
                  <a:schemeClr val="tx1">
                    <a:tint val="75000"/>
                  </a:schemeClr>
                </a:solidFill>
              </a:defRPr>
            </a:lvl2pPr>
            <a:lvl3pPr marL="1625803" indent="0" algn="ctr">
              <a:buNone/>
              <a:defRPr>
                <a:solidFill>
                  <a:schemeClr val="tx1">
                    <a:tint val="75000"/>
                  </a:schemeClr>
                </a:solidFill>
              </a:defRPr>
            </a:lvl3pPr>
            <a:lvl4pPr marL="2438705" indent="0" algn="ctr">
              <a:buNone/>
              <a:defRPr>
                <a:solidFill>
                  <a:schemeClr val="tx1">
                    <a:tint val="75000"/>
                  </a:schemeClr>
                </a:solidFill>
              </a:defRPr>
            </a:lvl4pPr>
            <a:lvl5pPr marL="3251606" indent="0" algn="ctr">
              <a:buNone/>
              <a:defRPr>
                <a:solidFill>
                  <a:schemeClr val="tx1">
                    <a:tint val="75000"/>
                  </a:schemeClr>
                </a:solidFill>
              </a:defRPr>
            </a:lvl5pPr>
            <a:lvl6pPr marL="4064508" indent="0" algn="ctr">
              <a:buNone/>
              <a:defRPr>
                <a:solidFill>
                  <a:schemeClr val="tx1">
                    <a:tint val="75000"/>
                  </a:schemeClr>
                </a:solidFill>
              </a:defRPr>
            </a:lvl6pPr>
            <a:lvl7pPr marL="4877410" indent="0" algn="ctr">
              <a:buNone/>
              <a:defRPr>
                <a:solidFill>
                  <a:schemeClr val="tx1">
                    <a:tint val="75000"/>
                  </a:schemeClr>
                </a:solidFill>
              </a:defRPr>
            </a:lvl7pPr>
            <a:lvl8pPr marL="5690311" indent="0" algn="ctr">
              <a:buNone/>
              <a:defRPr>
                <a:solidFill>
                  <a:schemeClr val="tx1">
                    <a:tint val="75000"/>
                  </a:schemeClr>
                </a:solidFill>
              </a:defRPr>
            </a:lvl8pPr>
            <a:lvl9pPr marL="650321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98346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4735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237" y="6527723"/>
            <a:ext cx="13818950" cy="2017573"/>
          </a:xfrm>
        </p:spPr>
        <p:txBody>
          <a:bodyPr anchor="t"/>
          <a:lstStyle>
            <a:lvl1pPr algn="l">
              <a:defRPr sz="7112" b="1" cap="all"/>
            </a:lvl1pPr>
          </a:lstStyle>
          <a:p>
            <a:r>
              <a:rPr lang="en-US"/>
              <a:t>Click to edit Master title style</a:t>
            </a:r>
          </a:p>
        </p:txBody>
      </p:sp>
      <p:sp>
        <p:nvSpPr>
          <p:cNvPr id="3" name="Text Placeholder 2"/>
          <p:cNvSpPr>
            <a:spLocks noGrp="1"/>
          </p:cNvSpPr>
          <p:nvPr>
            <p:ph type="body" idx="1"/>
          </p:nvPr>
        </p:nvSpPr>
        <p:spPr>
          <a:xfrm>
            <a:off x="1284237" y="4305569"/>
            <a:ext cx="13818950" cy="2222152"/>
          </a:xfrm>
        </p:spPr>
        <p:txBody>
          <a:bodyPr anchor="b"/>
          <a:lstStyle>
            <a:lvl1pPr marL="0" indent="0">
              <a:buNone/>
              <a:defRPr sz="3556">
                <a:solidFill>
                  <a:schemeClr val="tx1">
                    <a:tint val="75000"/>
                  </a:schemeClr>
                </a:solidFill>
              </a:defRPr>
            </a:lvl1pPr>
            <a:lvl2pPr marL="812902" indent="0">
              <a:buNone/>
              <a:defRPr sz="3200">
                <a:solidFill>
                  <a:schemeClr val="tx1">
                    <a:tint val="75000"/>
                  </a:schemeClr>
                </a:solidFill>
              </a:defRPr>
            </a:lvl2pPr>
            <a:lvl3pPr marL="1625803" indent="0">
              <a:buNone/>
              <a:defRPr sz="2845">
                <a:solidFill>
                  <a:schemeClr val="tx1">
                    <a:tint val="75000"/>
                  </a:schemeClr>
                </a:solidFill>
              </a:defRPr>
            </a:lvl3pPr>
            <a:lvl4pPr marL="2438705" indent="0">
              <a:buNone/>
              <a:defRPr sz="2489">
                <a:solidFill>
                  <a:schemeClr val="tx1">
                    <a:tint val="75000"/>
                  </a:schemeClr>
                </a:solidFill>
              </a:defRPr>
            </a:lvl4pPr>
            <a:lvl5pPr marL="3251606" indent="0">
              <a:buNone/>
              <a:defRPr sz="2489">
                <a:solidFill>
                  <a:schemeClr val="tx1">
                    <a:tint val="75000"/>
                  </a:schemeClr>
                </a:solidFill>
              </a:defRPr>
            </a:lvl5pPr>
            <a:lvl6pPr marL="4064508" indent="0">
              <a:buNone/>
              <a:defRPr sz="2489">
                <a:solidFill>
                  <a:schemeClr val="tx1">
                    <a:tint val="75000"/>
                  </a:schemeClr>
                </a:solidFill>
              </a:defRPr>
            </a:lvl6pPr>
            <a:lvl7pPr marL="4877410" indent="0">
              <a:buNone/>
              <a:defRPr sz="2489">
                <a:solidFill>
                  <a:schemeClr val="tx1">
                    <a:tint val="75000"/>
                  </a:schemeClr>
                </a:solidFill>
              </a:defRPr>
            </a:lvl7pPr>
            <a:lvl8pPr marL="5690311" indent="0">
              <a:buNone/>
              <a:defRPr sz="2489">
                <a:solidFill>
                  <a:schemeClr val="tx1">
                    <a:tint val="75000"/>
                  </a:schemeClr>
                </a:solidFill>
              </a:defRPr>
            </a:lvl8pPr>
            <a:lvl9pPr marL="6503213" indent="0">
              <a:buNone/>
              <a:defRPr sz="248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B8B334-ECEF-424F-9B2B-8FDC14EED20E}"/>
              </a:ext>
            </a:extLst>
          </p:cNvPr>
          <p:cNvSpPr>
            <a:spLocks noGrp="1"/>
          </p:cNvSpPr>
          <p:nvPr>
            <p:ph type="dt" sz="half" idx="10"/>
          </p:nvPr>
        </p:nvSpPr>
        <p:spPr>
          <a:xfrm>
            <a:off x="812800" y="9415463"/>
            <a:ext cx="3794125" cy="542925"/>
          </a:xfrm>
          <a:prstGeom prst="rect">
            <a:avLst/>
          </a:prstGeom>
        </p:spPr>
        <p:txBody>
          <a:bodyPr/>
          <a:lstStyle>
            <a:lvl1pPr defTabSz="845257" fontAlgn="auto">
              <a:spcBef>
                <a:spcPts val="0"/>
              </a:spcBef>
              <a:spcAft>
                <a:spcPts val="0"/>
              </a:spcAft>
              <a:defRPr>
                <a:ea typeface="+mn-ea"/>
              </a:defRPr>
            </a:lvl1pPr>
          </a:lstStyle>
          <a:p>
            <a:pPr>
              <a:defRPr/>
            </a:pPr>
            <a:fld id="{B2DFF14C-D457-44F7-9185-2F63CF643D0E}" type="datetimeFigureOut">
              <a:rPr lang="en-US"/>
              <a:pPr>
                <a:defRPr/>
              </a:pPr>
              <a:t>2/3/2022</a:t>
            </a:fld>
            <a:endParaRPr lang="en-US"/>
          </a:p>
        </p:txBody>
      </p:sp>
      <p:sp>
        <p:nvSpPr>
          <p:cNvPr id="5" name="Footer Placeholder 4">
            <a:extLst>
              <a:ext uri="{FF2B5EF4-FFF2-40B4-BE49-F238E27FC236}">
                <a16:creationId xmlns:a16="http://schemas.microsoft.com/office/drawing/2014/main" id="{D1AC7465-C84F-42C8-A6EA-AF7C323F3977}"/>
              </a:ext>
            </a:extLst>
          </p:cNvPr>
          <p:cNvSpPr>
            <a:spLocks noGrp="1"/>
          </p:cNvSpPr>
          <p:nvPr>
            <p:ph type="ftr" sz="quarter" idx="11"/>
          </p:nvPr>
        </p:nvSpPr>
        <p:spPr>
          <a:xfrm>
            <a:off x="5554663" y="9415463"/>
            <a:ext cx="5148262" cy="542925"/>
          </a:xfrm>
          <a:prstGeom prst="rect">
            <a:avLst/>
          </a:prstGeom>
        </p:spPr>
        <p:txBody>
          <a:bodyPr/>
          <a:lstStyle>
            <a:lvl1pPr defTabSz="845257">
              <a:defRPr/>
            </a:lvl1pPr>
          </a:lstStyle>
          <a:p>
            <a:pPr>
              <a:defRPr/>
            </a:pPr>
            <a:endParaRPr lang="en-US"/>
          </a:p>
        </p:txBody>
      </p:sp>
      <p:sp>
        <p:nvSpPr>
          <p:cNvPr id="6" name="Slide Number Placeholder 5">
            <a:extLst>
              <a:ext uri="{FF2B5EF4-FFF2-40B4-BE49-F238E27FC236}">
                <a16:creationId xmlns:a16="http://schemas.microsoft.com/office/drawing/2014/main" id="{0950396A-684C-43C4-BEBD-14EFE511D987}"/>
              </a:ext>
            </a:extLst>
          </p:cNvPr>
          <p:cNvSpPr>
            <a:spLocks noGrp="1"/>
          </p:cNvSpPr>
          <p:nvPr>
            <p:ph type="sldNum" sz="quarter" idx="12"/>
          </p:nvPr>
        </p:nvSpPr>
        <p:spPr>
          <a:xfrm>
            <a:off x="11650663" y="9415463"/>
            <a:ext cx="3794125" cy="542925"/>
          </a:xfrm>
          <a:prstGeom prst="rect">
            <a:avLst/>
          </a:prstGeom>
        </p:spPr>
        <p:txBody>
          <a:bodyPr/>
          <a:lstStyle>
            <a:lvl1pPr defTabSz="845257" fontAlgn="auto">
              <a:spcBef>
                <a:spcPts val="0"/>
              </a:spcBef>
              <a:spcAft>
                <a:spcPts val="0"/>
              </a:spcAft>
              <a:defRPr>
                <a:ea typeface="+mn-ea"/>
              </a:defRPr>
            </a:lvl1pPr>
          </a:lstStyle>
          <a:p>
            <a:pPr>
              <a:defRPr/>
            </a:pPr>
            <a:fld id="{60AB91DA-5DEF-4C67-A73A-37571BE22480}" type="slidenum">
              <a:rPr lang="en-US"/>
              <a:pPr>
                <a:defRPr/>
              </a:pPr>
              <a:t>‹#›</a:t>
            </a:fld>
            <a:endParaRPr lang="en-US"/>
          </a:p>
        </p:txBody>
      </p:sp>
    </p:spTree>
    <p:extLst>
      <p:ext uri="{BB962C8B-B14F-4D97-AF65-F5344CB8AC3E}">
        <p14:creationId xmlns:p14="http://schemas.microsoft.com/office/powerpoint/2010/main" val="4024793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79" y="2370298"/>
            <a:ext cx="7180435" cy="6704083"/>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64274" y="2370298"/>
            <a:ext cx="7180435" cy="6704083"/>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6574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79" y="2273887"/>
            <a:ext cx="7183258" cy="947648"/>
          </a:xfrm>
        </p:spPr>
        <p:txBody>
          <a:bodyPr anchor="b"/>
          <a:lstStyle>
            <a:lvl1pPr marL="0" indent="0">
              <a:buNone/>
              <a:defRPr sz="4267" b="1"/>
            </a:lvl1pPr>
            <a:lvl2pPr marL="812902" indent="0">
              <a:buNone/>
              <a:defRPr sz="3556" b="1"/>
            </a:lvl2pPr>
            <a:lvl3pPr marL="1625803" indent="0">
              <a:buNone/>
              <a:defRPr sz="3200" b="1"/>
            </a:lvl3pPr>
            <a:lvl4pPr marL="2438705" indent="0">
              <a:buNone/>
              <a:defRPr sz="2845" b="1"/>
            </a:lvl4pPr>
            <a:lvl5pPr marL="3251606" indent="0">
              <a:buNone/>
              <a:defRPr sz="2845" b="1"/>
            </a:lvl5pPr>
            <a:lvl6pPr marL="4064508" indent="0">
              <a:buNone/>
              <a:defRPr sz="2845" b="1"/>
            </a:lvl6pPr>
            <a:lvl7pPr marL="4877410" indent="0">
              <a:buNone/>
              <a:defRPr sz="2845" b="1"/>
            </a:lvl7pPr>
            <a:lvl8pPr marL="5690311" indent="0">
              <a:buNone/>
              <a:defRPr sz="2845" b="1"/>
            </a:lvl8pPr>
            <a:lvl9pPr marL="6503213" indent="0">
              <a:buNone/>
              <a:defRPr sz="2845" b="1"/>
            </a:lvl9pPr>
          </a:lstStyle>
          <a:p>
            <a:pPr lvl="0"/>
            <a:r>
              <a:rPr lang="en-US"/>
              <a:t>Click to edit Master text styles</a:t>
            </a:r>
          </a:p>
        </p:txBody>
      </p:sp>
      <p:sp>
        <p:nvSpPr>
          <p:cNvPr id="4" name="Content Placeholder 3"/>
          <p:cNvSpPr>
            <a:spLocks noGrp="1"/>
          </p:cNvSpPr>
          <p:nvPr>
            <p:ph sz="half" idx="2"/>
          </p:nvPr>
        </p:nvSpPr>
        <p:spPr>
          <a:xfrm>
            <a:off x="812879" y="3221533"/>
            <a:ext cx="7183258" cy="5852846"/>
          </a:xfrm>
        </p:spPr>
        <p:txBody>
          <a:bodyPr/>
          <a:lstStyle>
            <a:lvl1pPr>
              <a:defRPr sz="4267"/>
            </a:lvl1pPr>
            <a:lvl2pPr>
              <a:defRPr sz="3556"/>
            </a:lvl2pPr>
            <a:lvl3pPr>
              <a:defRPr sz="3200"/>
            </a:lvl3pPr>
            <a:lvl4pPr>
              <a:defRPr sz="2845"/>
            </a:lvl4pPr>
            <a:lvl5pPr>
              <a:defRPr sz="2845"/>
            </a:lvl5pPr>
            <a:lvl6pPr>
              <a:defRPr sz="2845"/>
            </a:lvl6pPr>
            <a:lvl7pPr>
              <a:defRPr sz="2845"/>
            </a:lvl7pPr>
            <a:lvl8pPr>
              <a:defRPr sz="2845"/>
            </a:lvl8pPr>
            <a:lvl9pPr>
              <a:defRPr sz="28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8644" y="2273887"/>
            <a:ext cx="7186080" cy="947648"/>
          </a:xfrm>
        </p:spPr>
        <p:txBody>
          <a:bodyPr anchor="b"/>
          <a:lstStyle>
            <a:lvl1pPr marL="0" indent="0">
              <a:buNone/>
              <a:defRPr sz="4267" b="1"/>
            </a:lvl1pPr>
            <a:lvl2pPr marL="812902" indent="0">
              <a:buNone/>
              <a:defRPr sz="3556" b="1"/>
            </a:lvl2pPr>
            <a:lvl3pPr marL="1625803" indent="0">
              <a:buNone/>
              <a:defRPr sz="3200" b="1"/>
            </a:lvl3pPr>
            <a:lvl4pPr marL="2438705" indent="0">
              <a:buNone/>
              <a:defRPr sz="2845" b="1"/>
            </a:lvl4pPr>
            <a:lvl5pPr marL="3251606" indent="0">
              <a:buNone/>
              <a:defRPr sz="2845" b="1"/>
            </a:lvl5pPr>
            <a:lvl6pPr marL="4064508" indent="0">
              <a:buNone/>
              <a:defRPr sz="2845" b="1"/>
            </a:lvl6pPr>
            <a:lvl7pPr marL="4877410" indent="0">
              <a:buNone/>
              <a:defRPr sz="2845" b="1"/>
            </a:lvl7pPr>
            <a:lvl8pPr marL="5690311" indent="0">
              <a:buNone/>
              <a:defRPr sz="2845" b="1"/>
            </a:lvl8pPr>
            <a:lvl9pPr marL="6503213" indent="0">
              <a:buNone/>
              <a:defRPr sz="2845" b="1"/>
            </a:lvl9pPr>
          </a:lstStyle>
          <a:p>
            <a:pPr lvl="0"/>
            <a:r>
              <a:rPr lang="en-US"/>
              <a:t>Click to edit Master text styles</a:t>
            </a:r>
          </a:p>
        </p:txBody>
      </p:sp>
      <p:sp>
        <p:nvSpPr>
          <p:cNvPr id="6" name="Content Placeholder 5"/>
          <p:cNvSpPr>
            <a:spLocks noGrp="1"/>
          </p:cNvSpPr>
          <p:nvPr>
            <p:ph sz="quarter" idx="4"/>
          </p:nvPr>
        </p:nvSpPr>
        <p:spPr>
          <a:xfrm>
            <a:off x="8258644" y="3221533"/>
            <a:ext cx="7186080" cy="5852846"/>
          </a:xfrm>
        </p:spPr>
        <p:txBody>
          <a:bodyPr/>
          <a:lstStyle>
            <a:lvl1pPr>
              <a:defRPr sz="4267"/>
            </a:lvl1pPr>
            <a:lvl2pPr>
              <a:defRPr sz="3556"/>
            </a:lvl2pPr>
            <a:lvl3pPr>
              <a:defRPr sz="3200"/>
            </a:lvl3pPr>
            <a:lvl4pPr>
              <a:defRPr sz="2845"/>
            </a:lvl4pPr>
            <a:lvl5pPr>
              <a:defRPr sz="2845"/>
            </a:lvl5pPr>
            <a:lvl6pPr>
              <a:defRPr sz="2845"/>
            </a:lvl6pPr>
            <a:lvl7pPr>
              <a:defRPr sz="2845"/>
            </a:lvl7pPr>
            <a:lvl8pPr>
              <a:defRPr sz="2845"/>
            </a:lvl8pPr>
            <a:lvl9pPr>
              <a:defRPr sz="28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641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1103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6" name="Picture 6" descr="AHA_Centre Logo_PowerPoint.png">
            <a:extLst>
              <a:ext uri="{FF2B5EF4-FFF2-40B4-BE49-F238E27FC236}">
                <a16:creationId xmlns:a16="http://schemas.microsoft.com/office/drawing/2014/main" id="{A94E0A6E-E9DB-4E99-A884-85D04FC343C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82750" y="2819400"/>
            <a:ext cx="223678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3 color bar for pptx.png">
            <a:extLst>
              <a:ext uri="{FF2B5EF4-FFF2-40B4-BE49-F238E27FC236}">
                <a16:creationId xmlns:a16="http://schemas.microsoft.com/office/drawing/2014/main" id="{72C60FFE-F11F-4931-AF25-57DEF1D2851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60463" y="9047163"/>
            <a:ext cx="139366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67857" y="3193544"/>
            <a:ext cx="10128666" cy="1382528"/>
          </a:xfrm>
        </p:spPr>
        <p:txBody>
          <a:bodyPr anchor="t">
            <a:normAutofit/>
          </a:bodyPr>
          <a:lstStyle>
            <a:lvl1pPr algn="l">
              <a:defRPr sz="6000" b="1" i="0"/>
            </a:lvl1pPr>
          </a:lstStyle>
          <a:p>
            <a:r>
              <a:rPr lang="en-US"/>
              <a:t>Click to edit Master title style</a:t>
            </a:r>
            <a:endParaRPr lang="en-US" dirty="0"/>
          </a:p>
        </p:txBody>
      </p:sp>
      <p:sp>
        <p:nvSpPr>
          <p:cNvPr id="3" name="Text Placeholder 2"/>
          <p:cNvSpPr>
            <a:spLocks noGrp="1"/>
          </p:cNvSpPr>
          <p:nvPr>
            <p:ph type="body" idx="1"/>
          </p:nvPr>
        </p:nvSpPr>
        <p:spPr>
          <a:xfrm>
            <a:off x="4970678" y="5599035"/>
            <a:ext cx="10128667" cy="561301"/>
          </a:xfrm>
        </p:spPr>
        <p:txBody>
          <a:bodyPr>
            <a:normAutofit/>
          </a:bodyPr>
          <a:lstStyle>
            <a:lvl1pPr marL="0" indent="0">
              <a:buNone/>
              <a:defRPr sz="2800" b="0" i="0">
                <a:solidFill>
                  <a:schemeClr val="tx1">
                    <a:lumMod val="65000"/>
                    <a:lumOff val="35000"/>
                  </a:schemeClr>
                </a:solidFill>
              </a:defRPr>
            </a:lvl1pPr>
            <a:lvl2pPr marL="845257" indent="0">
              <a:buNone/>
              <a:defRPr sz="3600" b="1"/>
            </a:lvl2pPr>
            <a:lvl3pPr marL="1690515" indent="0">
              <a:buNone/>
              <a:defRPr sz="3300" b="1"/>
            </a:lvl3pPr>
            <a:lvl4pPr marL="2535771" indent="0">
              <a:buNone/>
              <a:defRPr sz="3000" b="1"/>
            </a:lvl4pPr>
            <a:lvl5pPr marL="3381028" indent="0">
              <a:buNone/>
              <a:defRPr sz="3000" b="1"/>
            </a:lvl5pPr>
            <a:lvl6pPr marL="4226286" indent="0">
              <a:buNone/>
              <a:defRPr sz="3000" b="1"/>
            </a:lvl6pPr>
            <a:lvl7pPr marL="5071543" indent="0">
              <a:buNone/>
              <a:defRPr sz="3000" b="1"/>
            </a:lvl7pPr>
            <a:lvl8pPr marL="5916799" indent="0">
              <a:buNone/>
              <a:defRPr sz="3000" b="1"/>
            </a:lvl8pPr>
            <a:lvl9pPr marL="6762057" indent="0">
              <a:buNone/>
              <a:defRPr sz="3000" b="1"/>
            </a:lvl9pPr>
          </a:lstStyle>
          <a:p>
            <a:pPr lvl="0"/>
            <a:r>
              <a:rPr lang="en-US"/>
              <a:t>Click to edit Master text styles</a:t>
            </a:r>
          </a:p>
        </p:txBody>
      </p:sp>
      <p:sp>
        <p:nvSpPr>
          <p:cNvPr id="5" name="Text Placeholder 4"/>
          <p:cNvSpPr>
            <a:spLocks noGrp="1"/>
          </p:cNvSpPr>
          <p:nvPr>
            <p:ph type="body" sz="quarter" idx="3"/>
          </p:nvPr>
        </p:nvSpPr>
        <p:spPr>
          <a:xfrm>
            <a:off x="4967857" y="6232122"/>
            <a:ext cx="10131488" cy="525903"/>
          </a:xfrm>
        </p:spPr>
        <p:txBody>
          <a:bodyPr>
            <a:noAutofit/>
          </a:bodyPr>
          <a:lstStyle>
            <a:lvl1pPr marL="0" indent="0">
              <a:buNone/>
              <a:defRPr sz="2400" b="0" i="0">
                <a:solidFill>
                  <a:schemeClr val="tx1">
                    <a:lumMod val="65000"/>
                    <a:lumOff val="35000"/>
                  </a:schemeClr>
                </a:solidFill>
              </a:defRPr>
            </a:lvl1pPr>
            <a:lvl2pPr marL="845257" indent="0">
              <a:buNone/>
              <a:defRPr sz="3600" b="1"/>
            </a:lvl2pPr>
            <a:lvl3pPr marL="1690515" indent="0">
              <a:buNone/>
              <a:defRPr sz="3300" b="1"/>
            </a:lvl3pPr>
            <a:lvl4pPr marL="2535771" indent="0">
              <a:buNone/>
              <a:defRPr sz="3000" b="1"/>
            </a:lvl4pPr>
            <a:lvl5pPr marL="3381028" indent="0">
              <a:buNone/>
              <a:defRPr sz="3000" b="1"/>
            </a:lvl5pPr>
            <a:lvl6pPr marL="4226286" indent="0">
              <a:buNone/>
              <a:defRPr sz="3000" b="1"/>
            </a:lvl6pPr>
            <a:lvl7pPr marL="5071543" indent="0">
              <a:buNone/>
              <a:defRPr sz="3000" b="1"/>
            </a:lvl7pPr>
            <a:lvl8pPr marL="5916799" indent="0">
              <a:buNone/>
              <a:defRPr sz="3000" b="1"/>
            </a:lvl8pPr>
            <a:lvl9pPr marL="6762057" indent="0">
              <a:buNone/>
              <a:defRPr sz="3000" b="1"/>
            </a:lvl9pPr>
          </a:lstStyle>
          <a:p>
            <a:pPr lvl="0"/>
            <a:r>
              <a:rPr lang="en-US" dirty="0"/>
              <a:t>Click to edit Master text styles</a:t>
            </a:r>
          </a:p>
        </p:txBody>
      </p:sp>
    </p:spTree>
    <p:extLst>
      <p:ext uri="{BB962C8B-B14F-4D97-AF65-F5344CB8AC3E}">
        <p14:creationId xmlns:p14="http://schemas.microsoft.com/office/powerpoint/2010/main" val="2434285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665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97" y="404454"/>
            <a:ext cx="5348634" cy="1721288"/>
          </a:xfrm>
        </p:spPr>
        <p:txBody>
          <a:bodyPr anchor="b"/>
          <a:lstStyle>
            <a:lvl1pPr algn="l">
              <a:defRPr sz="3556" b="1"/>
            </a:lvl1pPr>
          </a:lstStyle>
          <a:p>
            <a:r>
              <a:rPr lang="en-US"/>
              <a:t>Click to edit Master title style</a:t>
            </a:r>
          </a:p>
        </p:txBody>
      </p:sp>
      <p:sp>
        <p:nvSpPr>
          <p:cNvPr id="3" name="Content Placeholder 2"/>
          <p:cNvSpPr>
            <a:spLocks noGrp="1"/>
          </p:cNvSpPr>
          <p:nvPr>
            <p:ph idx="1"/>
          </p:nvPr>
        </p:nvSpPr>
        <p:spPr>
          <a:xfrm>
            <a:off x="6356265" y="404465"/>
            <a:ext cx="9088443" cy="8669925"/>
          </a:xfrm>
        </p:spPr>
        <p:txBody>
          <a:bodyPr/>
          <a:lstStyle>
            <a:lvl1pPr>
              <a:defRPr sz="5690"/>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97" y="2125749"/>
            <a:ext cx="5348634" cy="6948637"/>
          </a:xfrm>
        </p:spPr>
        <p:txBody>
          <a:bodyPr/>
          <a:lstStyle>
            <a:lvl1pPr marL="0" indent="0">
              <a:buNone/>
              <a:defRPr sz="2489"/>
            </a:lvl1pPr>
            <a:lvl2pPr marL="812902" indent="0">
              <a:buNone/>
              <a:defRPr sz="2134"/>
            </a:lvl2pPr>
            <a:lvl3pPr marL="1625803" indent="0">
              <a:buNone/>
              <a:defRPr sz="1778"/>
            </a:lvl3pPr>
            <a:lvl4pPr marL="2438705" indent="0">
              <a:buNone/>
              <a:defRPr sz="1600"/>
            </a:lvl4pPr>
            <a:lvl5pPr marL="3251606" indent="0">
              <a:buNone/>
              <a:defRPr sz="1600"/>
            </a:lvl5pPr>
            <a:lvl6pPr marL="4064508" indent="0">
              <a:buNone/>
              <a:defRPr sz="1600"/>
            </a:lvl6pPr>
            <a:lvl7pPr marL="4877410" indent="0">
              <a:buNone/>
              <a:defRPr sz="1600"/>
            </a:lvl7pPr>
            <a:lvl8pPr marL="5690311" indent="0">
              <a:buNone/>
              <a:defRPr sz="1600"/>
            </a:lvl8pPr>
            <a:lvl9pPr marL="6503213" indent="0">
              <a:buNone/>
              <a:defRPr sz="1600"/>
            </a:lvl9pPr>
          </a:lstStyle>
          <a:p>
            <a:pPr lvl="0"/>
            <a:r>
              <a:rPr lang="en-US"/>
              <a:t>Click to edit Master text styles</a:t>
            </a:r>
          </a:p>
        </p:txBody>
      </p:sp>
    </p:spTree>
    <p:extLst>
      <p:ext uri="{BB962C8B-B14F-4D97-AF65-F5344CB8AC3E}">
        <p14:creationId xmlns:p14="http://schemas.microsoft.com/office/powerpoint/2010/main" val="980541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601" y="7110891"/>
            <a:ext cx="9754553" cy="839482"/>
          </a:xfrm>
        </p:spPr>
        <p:txBody>
          <a:bodyPr anchor="b"/>
          <a:lstStyle>
            <a:lvl1pPr algn="l">
              <a:defRPr sz="3556" b="1"/>
            </a:lvl1pPr>
          </a:lstStyle>
          <a:p>
            <a:r>
              <a:rPr lang="en-US"/>
              <a:t>Click to edit Master title style</a:t>
            </a:r>
          </a:p>
        </p:txBody>
      </p:sp>
      <p:sp>
        <p:nvSpPr>
          <p:cNvPr id="3" name="Picture Placeholder 2"/>
          <p:cNvSpPr>
            <a:spLocks noGrp="1"/>
          </p:cNvSpPr>
          <p:nvPr>
            <p:ph type="pic" idx="1"/>
          </p:nvPr>
        </p:nvSpPr>
        <p:spPr>
          <a:xfrm>
            <a:off x="3186601" y="907672"/>
            <a:ext cx="9754553" cy="6095048"/>
          </a:xfrm>
        </p:spPr>
        <p:txBody>
          <a:bodyPr rtlCol="0">
            <a:normAutofit/>
          </a:bodyPr>
          <a:lstStyle>
            <a:lvl1pPr marL="0" indent="0">
              <a:buNone/>
              <a:defRPr sz="5690"/>
            </a:lvl1pPr>
            <a:lvl2pPr marL="812902" indent="0">
              <a:buNone/>
              <a:defRPr sz="4978"/>
            </a:lvl2pPr>
            <a:lvl3pPr marL="1625803" indent="0">
              <a:buNone/>
              <a:defRPr sz="4267"/>
            </a:lvl3pPr>
            <a:lvl4pPr marL="2438705" indent="0">
              <a:buNone/>
              <a:defRPr sz="3556"/>
            </a:lvl4pPr>
            <a:lvl5pPr marL="3251606" indent="0">
              <a:buNone/>
              <a:defRPr sz="3556"/>
            </a:lvl5pPr>
            <a:lvl6pPr marL="4064508" indent="0">
              <a:buNone/>
              <a:defRPr sz="3556"/>
            </a:lvl6pPr>
            <a:lvl7pPr marL="4877410" indent="0">
              <a:buNone/>
              <a:defRPr sz="3556"/>
            </a:lvl7pPr>
            <a:lvl8pPr marL="5690311" indent="0">
              <a:buNone/>
              <a:defRPr sz="3556"/>
            </a:lvl8pPr>
            <a:lvl9pPr marL="6503213" indent="0">
              <a:buNone/>
              <a:defRPr sz="3556"/>
            </a:lvl9pPr>
          </a:lstStyle>
          <a:p>
            <a:pPr lvl="0"/>
            <a:endParaRPr lang="en-US" noProof="0" dirty="0"/>
          </a:p>
        </p:txBody>
      </p:sp>
      <p:sp>
        <p:nvSpPr>
          <p:cNvPr id="4" name="Text Placeholder 3"/>
          <p:cNvSpPr>
            <a:spLocks noGrp="1"/>
          </p:cNvSpPr>
          <p:nvPr>
            <p:ph type="body" sz="half" idx="2"/>
          </p:nvPr>
        </p:nvSpPr>
        <p:spPr>
          <a:xfrm>
            <a:off x="3186601" y="7950378"/>
            <a:ext cx="9754553" cy="1192203"/>
          </a:xfrm>
        </p:spPr>
        <p:txBody>
          <a:bodyPr/>
          <a:lstStyle>
            <a:lvl1pPr marL="0" indent="0">
              <a:buNone/>
              <a:defRPr sz="2489"/>
            </a:lvl1pPr>
            <a:lvl2pPr marL="812902" indent="0">
              <a:buNone/>
              <a:defRPr sz="2134"/>
            </a:lvl2pPr>
            <a:lvl3pPr marL="1625803" indent="0">
              <a:buNone/>
              <a:defRPr sz="1778"/>
            </a:lvl3pPr>
            <a:lvl4pPr marL="2438705" indent="0">
              <a:buNone/>
              <a:defRPr sz="1600"/>
            </a:lvl4pPr>
            <a:lvl5pPr marL="3251606" indent="0">
              <a:buNone/>
              <a:defRPr sz="1600"/>
            </a:lvl5pPr>
            <a:lvl6pPr marL="4064508" indent="0">
              <a:buNone/>
              <a:defRPr sz="1600"/>
            </a:lvl6pPr>
            <a:lvl7pPr marL="4877410" indent="0">
              <a:buNone/>
              <a:defRPr sz="1600"/>
            </a:lvl7pPr>
            <a:lvl8pPr marL="5690311" indent="0">
              <a:buNone/>
              <a:defRPr sz="1600"/>
            </a:lvl8pPr>
            <a:lvl9pPr marL="6503213" indent="0">
              <a:buNone/>
              <a:defRPr sz="1600"/>
            </a:lvl9pPr>
          </a:lstStyle>
          <a:p>
            <a:pPr lvl="0"/>
            <a:r>
              <a:rPr lang="en-US"/>
              <a:t>Click to edit Master text styles</a:t>
            </a:r>
          </a:p>
        </p:txBody>
      </p:sp>
    </p:spTree>
    <p:extLst>
      <p:ext uri="{BB962C8B-B14F-4D97-AF65-F5344CB8AC3E}">
        <p14:creationId xmlns:p14="http://schemas.microsoft.com/office/powerpoint/2010/main" val="641631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6630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6751" y="406811"/>
            <a:ext cx="3657957" cy="86675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79" y="406811"/>
            <a:ext cx="10702912" cy="86675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83FA1-8727-4F2D-BB8A-07052E9FC92D}"/>
              </a:ext>
            </a:extLst>
          </p:cNvPr>
          <p:cNvSpPr>
            <a:spLocks noGrp="1"/>
          </p:cNvSpPr>
          <p:nvPr>
            <p:ph type="dt" sz="half" idx="10"/>
          </p:nvPr>
        </p:nvSpPr>
        <p:spPr>
          <a:xfrm>
            <a:off x="812800" y="9415463"/>
            <a:ext cx="3794125" cy="542925"/>
          </a:xfrm>
          <a:prstGeom prst="rect">
            <a:avLst/>
          </a:prstGeom>
        </p:spPr>
        <p:txBody>
          <a:bodyPr/>
          <a:lstStyle>
            <a:lvl1pPr defTabSz="845257" fontAlgn="auto">
              <a:spcBef>
                <a:spcPts val="0"/>
              </a:spcBef>
              <a:spcAft>
                <a:spcPts val="0"/>
              </a:spcAft>
              <a:defRPr>
                <a:ea typeface="+mn-ea"/>
              </a:defRPr>
            </a:lvl1pPr>
          </a:lstStyle>
          <a:p>
            <a:pPr>
              <a:defRPr/>
            </a:pPr>
            <a:fld id="{029CEA22-89AD-4474-ACCF-592FD57F3A82}" type="datetimeFigureOut">
              <a:rPr lang="en-US"/>
              <a:pPr>
                <a:defRPr/>
              </a:pPr>
              <a:t>2/3/2022</a:t>
            </a:fld>
            <a:endParaRPr lang="en-US"/>
          </a:p>
        </p:txBody>
      </p:sp>
      <p:sp>
        <p:nvSpPr>
          <p:cNvPr id="5" name="Footer Placeholder 4">
            <a:extLst>
              <a:ext uri="{FF2B5EF4-FFF2-40B4-BE49-F238E27FC236}">
                <a16:creationId xmlns:a16="http://schemas.microsoft.com/office/drawing/2014/main" id="{F3B16F9F-BB36-4E9F-A1A7-40F5F71BAE82}"/>
              </a:ext>
            </a:extLst>
          </p:cNvPr>
          <p:cNvSpPr>
            <a:spLocks noGrp="1"/>
          </p:cNvSpPr>
          <p:nvPr>
            <p:ph type="ftr" sz="quarter" idx="11"/>
          </p:nvPr>
        </p:nvSpPr>
        <p:spPr>
          <a:xfrm>
            <a:off x="5554663" y="9415463"/>
            <a:ext cx="5148262" cy="542925"/>
          </a:xfrm>
          <a:prstGeom prst="rect">
            <a:avLst/>
          </a:prstGeom>
        </p:spPr>
        <p:txBody>
          <a:bodyPr/>
          <a:lstStyle>
            <a:lvl1pPr defTabSz="845257">
              <a:defRPr/>
            </a:lvl1pPr>
          </a:lstStyle>
          <a:p>
            <a:pPr>
              <a:defRPr/>
            </a:pPr>
            <a:endParaRPr lang="en-US"/>
          </a:p>
        </p:txBody>
      </p:sp>
      <p:sp>
        <p:nvSpPr>
          <p:cNvPr id="6" name="Slide Number Placeholder 5">
            <a:extLst>
              <a:ext uri="{FF2B5EF4-FFF2-40B4-BE49-F238E27FC236}">
                <a16:creationId xmlns:a16="http://schemas.microsoft.com/office/drawing/2014/main" id="{881438FA-D7E2-4A42-B83E-DDEBA5F41050}"/>
              </a:ext>
            </a:extLst>
          </p:cNvPr>
          <p:cNvSpPr>
            <a:spLocks noGrp="1"/>
          </p:cNvSpPr>
          <p:nvPr>
            <p:ph type="sldNum" sz="quarter" idx="12"/>
          </p:nvPr>
        </p:nvSpPr>
        <p:spPr>
          <a:xfrm>
            <a:off x="11650663" y="9415463"/>
            <a:ext cx="3794125" cy="542925"/>
          </a:xfrm>
          <a:prstGeom prst="rect">
            <a:avLst/>
          </a:prstGeom>
        </p:spPr>
        <p:txBody>
          <a:bodyPr/>
          <a:lstStyle>
            <a:lvl1pPr defTabSz="845257" fontAlgn="auto">
              <a:spcBef>
                <a:spcPts val="0"/>
              </a:spcBef>
              <a:spcAft>
                <a:spcPts val="0"/>
              </a:spcAft>
              <a:defRPr>
                <a:ea typeface="+mn-ea"/>
              </a:defRPr>
            </a:lvl1pPr>
          </a:lstStyle>
          <a:p>
            <a:pPr>
              <a:defRPr/>
            </a:pPr>
            <a:fld id="{5E80E5B4-3681-4459-9DFD-C681CFFEE76D}" type="slidenum">
              <a:rPr lang="en-US"/>
              <a:pPr>
                <a:defRPr/>
              </a:pPr>
              <a:t>‹#›</a:t>
            </a:fld>
            <a:endParaRPr lang="en-US"/>
          </a:p>
        </p:txBody>
      </p:sp>
    </p:spTree>
    <p:extLst>
      <p:ext uri="{BB962C8B-B14F-4D97-AF65-F5344CB8AC3E}">
        <p14:creationId xmlns:p14="http://schemas.microsoft.com/office/powerpoint/2010/main" val="347988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Section Slide">
    <p:spTree>
      <p:nvGrpSpPr>
        <p:cNvPr id="1" name=""/>
        <p:cNvGrpSpPr/>
        <p:nvPr/>
      </p:nvGrpSpPr>
      <p:grpSpPr>
        <a:xfrm>
          <a:off x="0" y="0"/>
          <a:ext cx="0" cy="0"/>
          <a:chOff x="0" y="0"/>
          <a:chExt cx="0" cy="0"/>
        </a:xfrm>
      </p:grpSpPr>
      <p:pic>
        <p:nvPicPr>
          <p:cNvPr id="5" name="Picture 6" descr="AHA_Centre Logo_PowerPoint.png">
            <a:extLst>
              <a:ext uri="{FF2B5EF4-FFF2-40B4-BE49-F238E27FC236}">
                <a16:creationId xmlns:a16="http://schemas.microsoft.com/office/drawing/2014/main" id="{0E994BC3-E7ED-4F6A-BC96-8F67DF7C50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350875" y="6147914"/>
            <a:ext cx="17462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3 color bar for pptx.png">
            <a:extLst>
              <a:ext uri="{FF2B5EF4-FFF2-40B4-BE49-F238E27FC236}">
                <a16:creationId xmlns:a16="http://schemas.microsoft.com/office/drawing/2014/main" id="{D02AE0A9-47EF-4590-9281-9B5B253B420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60463" y="5141913"/>
            <a:ext cx="139366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0" y="0"/>
            <a:ext cx="16257588" cy="5416575"/>
          </a:xfrm>
        </p:spPr>
        <p:txBody>
          <a:bodyPr>
            <a:normAutofit/>
          </a:bodyPr>
          <a:lstStyle>
            <a:lvl1pPr marL="0" indent="0" algn="ctr">
              <a:buNone/>
              <a:defRPr sz="1800"/>
            </a:lvl1pPr>
            <a:lvl2pPr>
              <a:defRPr sz="36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p:txBody>
      </p:sp>
      <p:sp>
        <p:nvSpPr>
          <p:cNvPr id="2" name="Title 1"/>
          <p:cNvSpPr>
            <a:spLocks noGrp="1"/>
          </p:cNvSpPr>
          <p:nvPr>
            <p:ph type="title"/>
          </p:nvPr>
        </p:nvSpPr>
        <p:spPr>
          <a:xfrm>
            <a:off x="2110405" y="5790132"/>
            <a:ext cx="10253206" cy="1214060"/>
          </a:xfrm>
        </p:spPr>
        <p:txBody>
          <a:bodyPr anchor="t">
            <a:normAutofit/>
          </a:bodyPr>
          <a:lstStyle>
            <a:lvl1pPr algn="l">
              <a:defRPr sz="4800" b="1" i="0"/>
            </a:lvl1pPr>
          </a:lstStyle>
          <a:p>
            <a:r>
              <a:rPr lang="en-US"/>
              <a:t>Click to edit Master title style</a:t>
            </a:r>
            <a:endParaRPr lang="en-US" dirty="0"/>
          </a:p>
        </p:txBody>
      </p:sp>
      <p:sp>
        <p:nvSpPr>
          <p:cNvPr id="3" name="Text Placeholder 2"/>
          <p:cNvSpPr>
            <a:spLocks noGrp="1"/>
          </p:cNvSpPr>
          <p:nvPr>
            <p:ph type="body" idx="1"/>
          </p:nvPr>
        </p:nvSpPr>
        <p:spPr>
          <a:xfrm>
            <a:off x="2110405" y="7234357"/>
            <a:ext cx="10253206" cy="1778410"/>
          </a:xfrm>
        </p:spPr>
        <p:txBody>
          <a:bodyPr>
            <a:normAutofit/>
          </a:bodyPr>
          <a:lstStyle>
            <a:lvl1pPr marL="0" indent="0" algn="l">
              <a:buNone/>
              <a:defRPr sz="3000" b="0" i="0">
                <a:solidFill>
                  <a:schemeClr val="tx1">
                    <a:lumMod val="65000"/>
                    <a:lumOff val="35000"/>
                  </a:schemeClr>
                </a:solidFill>
              </a:defRPr>
            </a:lvl1pPr>
            <a:lvl2pPr marL="845257" indent="0">
              <a:buNone/>
              <a:defRPr sz="3600" b="1"/>
            </a:lvl2pPr>
            <a:lvl3pPr marL="1690515" indent="0">
              <a:buNone/>
              <a:defRPr sz="3300" b="1"/>
            </a:lvl3pPr>
            <a:lvl4pPr marL="2535771" indent="0">
              <a:buNone/>
              <a:defRPr sz="3000" b="1"/>
            </a:lvl4pPr>
            <a:lvl5pPr marL="3381028" indent="0">
              <a:buNone/>
              <a:defRPr sz="3000" b="1"/>
            </a:lvl5pPr>
            <a:lvl6pPr marL="4226286" indent="0">
              <a:buNone/>
              <a:defRPr sz="3000" b="1"/>
            </a:lvl6pPr>
            <a:lvl7pPr marL="5071543" indent="0">
              <a:buNone/>
              <a:defRPr sz="3000" b="1"/>
            </a:lvl7pPr>
            <a:lvl8pPr marL="5916799" indent="0">
              <a:buNone/>
              <a:defRPr sz="3000" b="1"/>
            </a:lvl8pPr>
            <a:lvl9pPr marL="6762057" indent="0">
              <a:buNone/>
              <a:defRPr sz="3000" b="1"/>
            </a:lvl9pPr>
          </a:lstStyle>
          <a:p>
            <a:pPr lvl="0"/>
            <a:r>
              <a:rPr lang="en-US"/>
              <a:t>Click to edit Master text styles</a:t>
            </a:r>
          </a:p>
        </p:txBody>
      </p:sp>
    </p:spTree>
    <p:extLst>
      <p:ext uri="{BB962C8B-B14F-4D97-AF65-F5344CB8AC3E}">
        <p14:creationId xmlns:p14="http://schemas.microsoft.com/office/powerpoint/2010/main" val="327978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pic>
        <p:nvPicPr>
          <p:cNvPr id="4" name="Picture 6" descr="AHA_Centre Logo_PowerPoint.png">
            <a:extLst>
              <a:ext uri="{FF2B5EF4-FFF2-40B4-BE49-F238E27FC236}">
                <a16:creationId xmlns:a16="http://schemas.microsoft.com/office/drawing/2014/main" id="{F6B1DE04-EEEC-492F-8280-B70C5D3AF9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554247" y="8107505"/>
            <a:ext cx="12827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3 color bar for pptx.png">
            <a:extLst>
              <a:ext uri="{FF2B5EF4-FFF2-40B4-BE49-F238E27FC236}">
                <a16:creationId xmlns:a16="http://schemas.microsoft.com/office/drawing/2014/main" id="{020931D6-C0A8-48FF-AAA4-F4357E06CCA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60463" y="3460750"/>
            <a:ext cx="139366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10404" y="2278696"/>
            <a:ext cx="11112309" cy="896537"/>
          </a:xfrm>
        </p:spPr>
        <p:txBody>
          <a:bodyPr anchor="b">
            <a:normAutofit/>
          </a:bodyPr>
          <a:lstStyle>
            <a:lvl1pPr algn="l">
              <a:defRPr sz="3600" b="1" i="0"/>
            </a:lvl1pPr>
          </a:lstStyle>
          <a:p>
            <a:r>
              <a:rPr lang="en-US"/>
              <a:t>Click to edit Master title style</a:t>
            </a:r>
            <a:endParaRPr lang="en-US" dirty="0"/>
          </a:p>
        </p:txBody>
      </p:sp>
      <p:sp>
        <p:nvSpPr>
          <p:cNvPr id="3" name="Text Placeholder 2"/>
          <p:cNvSpPr>
            <a:spLocks noGrp="1"/>
          </p:cNvSpPr>
          <p:nvPr>
            <p:ph type="body" idx="1"/>
          </p:nvPr>
        </p:nvSpPr>
        <p:spPr>
          <a:xfrm>
            <a:off x="2110405" y="4077801"/>
            <a:ext cx="11112308" cy="5289842"/>
          </a:xfrm>
        </p:spPr>
        <p:txBody>
          <a:bodyPr>
            <a:normAutofit/>
          </a:bodyPr>
          <a:lstStyle>
            <a:lvl1pPr marL="0" indent="0" algn="l">
              <a:buNone/>
              <a:defRPr sz="3000" b="0" i="0">
                <a:solidFill>
                  <a:schemeClr val="tx1">
                    <a:lumMod val="65000"/>
                    <a:lumOff val="35000"/>
                  </a:schemeClr>
                </a:solidFill>
              </a:defRPr>
            </a:lvl1pPr>
            <a:lvl2pPr marL="845257" indent="0">
              <a:buNone/>
              <a:defRPr sz="3600" b="1"/>
            </a:lvl2pPr>
            <a:lvl3pPr marL="1690515" indent="0">
              <a:buNone/>
              <a:defRPr sz="3300" b="1"/>
            </a:lvl3pPr>
            <a:lvl4pPr marL="2535771" indent="0">
              <a:buNone/>
              <a:defRPr sz="3000" b="1"/>
            </a:lvl4pPr>
            <a:lvl5pPr marL="3381028" indent="0">
              <a:buNone/>
              <a:defRPr sz="3000" b="1"/>
            </a:lvl5pPr>
            <a:lvl6pPr marL="4226286" indent="0">
              <a:buNone/>
              <a:defRPr sz="3000" b="1"/>
            </a:lvl6pPr>
            <a:lvl7pPr marL="5071543" indent="0">
              <a:buNone/>
              <a:defRPr sz="3000" b="1"/>
            </a:lvl7pPr>
            <a:lvl8pPr marL="5916799" indent="0">
              <a:buNone/>
              <a:defRPr sz="3000" b="1"/>
            </a:lvl8pPr>
            <a:lvl9pPr marL="6762057" indent="0">
              <a:buNone/>
              <a:defRPr sz="3000" b="1"/>
            </a:lvl9pPr>
          </a:lstStyle>
          <a:p>
            <a:pPr lvl="0"/>
            <a:r>
              <a:rPr lang="en-US"/>
              <a:t>Click to edit Master text styles</a:t>
            </a:r>
          </a:p>
        </p:txBody>
      </p:sp>
    </p:spTree>
    <p:extLst>
      <p:ext uri="{BB962C8B-B14F-4D97-AF65-F5344CB8AC3E}">
        <p14:creationId xmlns:p14="http://schemas.microsoft.com/office/powerpoint/2010/main" val="254579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st Content">
    <p:spTree>
      <p:nvGrpSpPr>
        <p:cNvPr id="1" name=""/>
        <p:cNvGrpSpPr/>
        <p:nvPr/>
      </p:nvGrpSpPr>
      <p:grpSpPr>
        <a:xfrm>
          <a:off x="0" y="0"/>
          <a:ext cx="0" cy="0"/>
          <a:chOff x="0" y="0"/>
          <a:chExt cx="0" cy="0"/>
        </a:xfrm>
      </p:grpSpPr>
      <p:pic>
        <p:nvPicPr>
          <p:cNvPr id="5" name="Picture 6" descr="3 color bar for pptx.png">
            <a:extLst>
              <a:ext uri="{FF2B5EF4-FFF2-40B4-BE49-F238E27FC236}">
                <a16:creationId xmlns:a16="http://schemas.microsoft.com/office/drawing/2014/main" id="{281F70A5-61F4-4522-805B-2879FD09DE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60463" y="3460750"/>
            <a:ext cx="139366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HA_Centre Logo_PowerPoint.png">
            <a:extLst>
              <a:ext uri="{FF2B5EF4-FFF2-40B4-BE49-F238E27FC236}">
                <a16:creationId xmlns:a16="http://schemas.microsoft.com/office/drawing/2014/main" id="{2B0C1C80-71EA-4B44-853C-0F591C5F9CD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776325" y="7602538"/>
            <a:ext cx="12827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10404" y="2278695"/>
            <a:ext cx="11299071" cy="896537"/>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2110404" y="4109126"/>
            <a:ext cx="5885732" cy="5258517"/>
          </a:xfrm>
        </p:spPr>
        <p:txBody>
          <a:bodyPr>
            <a:normAutofit/>
          </a:bodyPr>
          <a:lstStyle>
            <a:lvl1pPr marL="457200" indent="-457200">
              <a:buSzPct val="80000"/>
              <a:buFont typeface="Arial"/>
              <a:buChar char="•"/>
              <a:defRPr sz="3000" b="0" i="0">
                <a:solidFill>
                  <a:schemeClr val="tx1">
                    <a:lumMod val="65000"/>
                    <a:lumOff val="35000"/>
                  </a:schemeClr>
                </a:solidFill>
              </a:defRPr>
            </a:lvl1pPr>
            <a:lvl2pPr marL="845257" indent="0">
              <a:buNone/>
              <a:defRPr sz="3600" b="1"/>
            </a:lvl2pPr>
            <a:lvl3pPr marL="1690515" indent="0">
              <a:buNone/>
              <a:defRPr sz="3300" b="1"/>
            </a:lvl3pPr>
            <a:lvl4pPr marL="2535771" indent="0">
              <a:buNone/>
              <a:defRPr sz="3000" b="1"/>
            </a:lvl4pPr>
            <a:lvl5pPr marL="3381028" indent="0">
              <a:buNone/>
              <a:defRPr sz="3000" b="1"/>
            </a:lvl5pPr>
            <a:lvl6pPr marL="4226286" indent="0">
              <a:buNone/>
              <a:defRPr sz="3000" b="1"/>
            </a:lvl6pPr>
            <a:lvl7pPr marL="5071543" indent="0">
              <a:buNone/>
              <a:defRPr sz="3000" b="1"/>
            </a:lvl7pPr>
            <a:lvl8pPr marL="5916799" indent="0">
              <a:buNone/>
              <a:defRPr sz="3000" b="1"/>
            </a:lvl8pPr>
            <a:lvl9pPr marL="6762057" indent="0">
              <a:buNone/>
              <a:defRPr sz="3000" b="1"/>
            </a:lvl9pPr>
          </a:lstStyle>
          <a:p>
            <a:pPr lvl="0"/>
            <a:r>
              <a:rPr lang="en-US"/>
              <a:t>Click to edit Master text styles</a:t>
            </a:r>
          </a:p>
        </p:txBody>
      </p:sp>
      <p:sp>
        <p:nvSpPr>
          <p:cNvPr id="4" name="Content Placeholder 3"/>
          <p:cNvSpPr>
            <a:spLocks noGrp="1"/>
          </p:cNvSpPr>
          <p:nvPr>
            <p:ph sz="half" idx="2"/>
          </p:nvPr>
        </p:nvSpPr>
        <p:spPr>
          <a:xfrm>
            <a:off x="8261451" y="4085637"/>
            <a:ext cx="4793177" cy="5282006"/>
          </a:xfrm>
        </p:spPr>
        <p:txBody>
          <a:bodyPr>
            <a:normAutofit/>
          </a:bodyPr>
          <a:lstStyle>
            <a:lvl1pPr marL="0" indent="0" algn="ctr">
              <a:buNone/>
              <a:defRPr sz="1800"/>
            </a:lvl1pPr>
            <a:lvl2pPr>
              <a:defRPr sz="36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p:txBody>
      </p:sp>
    </p:spTree>
    <p:extLst>
      <p:ext uri="{BB962C8B-B14F-4D97-AF65-F5344CB8AC3E}">
        <p14:creationId xmlns:p14="http://schemas.microsoft.com/office/powerpoint/2010/main" val="330713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two images">
    <p:spTree>
      <p:nvGrpSpPr>
        <p:cNvPr id="1" name=""/>
        <p:cNvGrpSpPr/>
        <p:nvPr/>
      </p:nvGrpSpPr>
      <p:grpSpPr>
        <a:xfrm>
          <a:off x="0" y="0"/>
          <a:ext cx="0" cy="0"/>
          <a:chOff x="0" y="0"/>
          <a:chExt cx="0" cy="0"/>
        </a:xfrm>
      </p:grpSpPr>
      <p:pic>
        <p:nvPicPr>
          <p:cNvPr id="7" name="Picture 6" descr="3 color bar for pptx.png">
            <a:extLst>
              <a:ext uri="{FF2B5EF4-FFF2-40B4-BE49-F238E27FC236}">
                <a16:creationId xmlns:a16="http://schemas.microsoft.com/office/drawing/2014/main" id="{9B2CA539-803F-4687-8579-34C578ADECC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60463" y="4133850"/>
            <a:ext cx="139366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HA_Centre Logo_PowerPoint.png">
            <a:extLst>
              <a:ext uri="{FF2B5EF4-FFF2-40B4-BE49-F238E27FC236}">
                <a16:creationId xmlns:a16="http://schemas.microsoft.com/office/drawing/2014/main" id="{E7E1A378-9F34-4EC6-B95F-8D3DA6E4CE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776325" y="7602538"/>
            <a:ext cx="12827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10404" y="4621621"/>
            <a:ext cx="10589376" cy="817639"/>
          </a:xfrm>
        </p:spPr>
        <p:txBody>
          <a:bodyPr anchor="t">
            <a:normAutofit/>
          </a:bodyPr>
          <a:lstStyle>
            <a:lvl1pPr algn="l">
              <a:defRPr sz="3600" b="1" i="0"/>
            </a:lvl1pPr>
          </a:lstStyle>
          <a:p>
            <a:r>
              <a:rPr lang="en-US"/>
              <a:t>Click to edit Master title style</a:t>
            </a:r>
            <a:endParaRPr lang="en-US" dirty="0"/>
          </a:p>
        </p:txBody>
      </p:sp>
      <p:sp>
        <p:nvSpPr>
          <p:cNvPr id="3" name="Text Placeholder 2"/>
          <p:cNvSpPr>
            <a:spLocks noGrp="1"/>
          </p:cNvSpPr>
          <p:nvPr>
            <p:ph type="body" idx="1"/>
          </p:nvPr>
        </p:nvSpPr>
        <p:spPr>
          <a:xfrm>
            <a:off x="2091727" y="5663831"/>
            <a:ext cx="10608053" cy="3703811"/>
          </a:xfrm>
        </p:spPr>
        <p:txBody>
          <a:bodyPr>
            <a:normAutofit/>
          </a:bodyPr>
          <a:lstStyle>
            <a:lvl1pPr marL="0" indent="0" algn="l">
              <a:buNone/>
              <a:defRPr sz="3000" b="0" i="0">
                <a:solidFill>
                  <a:schemeClr val="tx1">
                    <a:lumMod val="65000"/>
                    <a:lumOff val="35000"/>
                  </a:schemeClr>
                </a:solidFill>
              </a:defRPr>
            </a:lvl1pPr>
            <a:lvl2pPr marL="845257" indent="0">
              <a:buNone/>
              <a:defRPr sz="3600" b="1"/>
            </a:lvl2pPr>
            <a:lvl3pPr marL="1690515" indent="0">
              <a:buNone/>
              <a:defRPr sz="3300" b="1"/>
            </a:lvl3pPr>
            <a:lvl4pPr marL="2535771" indent="0">
              <a:buNone/>
              <a:defRPr sz="3000" b="1"/>
            </a:lvl4pPr>
            <a:lvl5pPr marL="3381028" indent="0">
              <a:buNone/>
              <a:defRPr sz="3000" b="1"/>
            </a:lvl5pPr>
            <a:lvl6pPr marL="4226286" indent="0">
              <a:buNone/>
              <a:defRPr sz="3000" b="1"/>
            </a:lvl6pPr>
            <a:lvl7pPr marL="5071543" indent="0">
              <a:buNone/>
              <a:defRPr sz="3000" b="1"/>
            </a:lvl7pPr>
            <a:lvl8pPr marL="5916799" indent="0">
              <a:buNone/>
              <a:defRPr sz="3000" b="1"/>
            </a:lvl8pPr>
            <a:lvl9pPr marL="6762057" indent="0">
              <a:buNone/>
              <a:defRPr sz="3000" b="1"/>
            </a:lvl9pPr>
          </a:lstStyle>
          <a:p>
            <a:pPr lvl="0"/>
            <a:r>
              <a:rPr lang="en-US"/>
              <a:t>Click to edit Master text styles</a:t>
            </a:r>
          </a:p>
        </p:txBody>
      </p:sp>
      <p:sp>
        <p:nvSpPr>
          <p:cNvPr id="4" name="Content Placeholder 3"/>
          <p:cNvSpPr>
            <a:spLocks noGrp="1"/>
          </p:cNvSpPr>
          <p:nvPr>
            <p:ph sz="half" idx="2"/>
          </p:nvPr>
        </p:nvSpPr>
        <p:spPr>
          <a:xfrm>
            <a:off x="-1" y="6749"/>
            <a:ext cx="8120375" cy="4401222"/>
          </a:xfrm>
        </p:spPr>
        <p:txBody>
          <a:bodyPr>
            <a:normAutofit/>
          </a:bodyPr>
          <a:lstStyle>
            <a:lvl1pPr marL="0" indent="0" algn="ctr">
              <a:buNone/>
              <a:defRPr sz="1800"/>
            </a:lvl1pPr>
            <a:lvl2pPr>
              <a:defRPr sz="36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p:txBody>
      </p:sp>
      <p:sp>
        <p:nvSpPr>
          <p:cNvPr id="6" name="Content Placeholder 5"/>
          <p:cNvSpPr>
            <a:spLocks noGrp="1"/>
          </p:cNvSpPr>
          <p:nvPr>
            <p:ph sz="quarter" idx="4"/>
          </p:nvPr>
        </p:nvSpPr>
        <p:spPr>
          <a:xfrm>
            <a:off x="8120374" y="6748"/>
            <a:ext cx="8125432" cy="4401224"/>
          </a:xfrm>
        </p:spPr>
        <p:txBody>
          <a:bodyPr>
            <a:normAutofit/>
          </a:bodyPr>
          <a:lstStyle>
            <a:lvl1pPr marL="0" indent="0" algn="ctr">
              <a:buNone/>
              <a:defRPr sz="1800"/>
            </a:lvl1pPr>
            <a:lvl2pPr>
              <a:defRPr sz="3600"/>
            </a:lvl2pPr>
            <a:lvl3pPr>
              <a:defRPr sz="33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p:txBody>
      </p:sp>
    </p:spTree>
    <p:extLst>
      <p:ext uri="{BB962C8B-B14F-4D97-AF65-F5344CB8AC3E}">
        <p14:creationId xmlns:p14="http://schemas.microsoft.com/office/powerpoint/2010/main" val="39844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Graphic">
    <p:spTree>
      <p:nvGrpSpPr>
        <p:cNvPr id="1" name=""/>
        <p:cNvGrpSpPr/>
        <p:nvPr/>
      </p:nvGrpSpPr>
      <p:grpSpPr>
        <a:xfrm>
          <a:off x="0" y="0"/>
          <a:ext cx="0" cy="0"/>
          <a:chOff x="0" y="0"/>
          <a:chExt cx="0" cy="0"/>
        </a:xfrm>
      </p:grpSpPr>
      <p:pic>
        <p:nvPicPr>
          <p:cNvPr id="5" name="Picture 6" descr="AHA_Centre Logo_PowerPoint.png">
            <a:extLst>
              <a:ext uri="{FF2B5EF4-FFF2-40B4-BE49-F238E27FC236}">
                <a16:creationId xmlns:a16="http://schemas.microsoft.com/office/drawing/2014/main" id="{CF741021-8ABE-48A1-9753-A5F058ECC92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776325" y="7602538"/>
            <a:ext cx="12827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3 color bar for pptx.png">
            <a:extLst>
              <a:ext uri="{FF2B5EF4-FFF2-40B4-BE49-F238E27FC236}">
                <a16:creationId xmlns:a16="http://schemas.microsoft.com/office/drawing/2014/main" id="{87F7FCC6-9803-41DC-AB91-CC498E79C2E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60463" y="6804025"/>
            <a:ext cx="139366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17023" y="1363483"/>
            <a:ext cx="6111772" cy="762260"/>
          </a:xfrm>
        </p:spPr>
        <p:txBody>
          <a:bodyPr anchor="b"/>
          <a:lstStyle>
            <a:lvl1pPr algn="l">
              <a:defRPr sz="3600" b="1"/>
            </a:lvl1pPr>
          </a:lstStyle>
          <a:p>
            <a:r>
              <a:rPr lang="en-US"/>
              <a:t>Click to edit Master title style</a:t>
            </a:r>
            <a:endParaRPr lang="en-US" dirty="0"/>
          </a:p>
        </p:txBody>
      </p:sp>
      <p:sp>
        <p:nvSpPr>
          <p:cNvPr id="3" name="Content Placeholder 2"/>
          <p:cNvSpPr>
            <a:spLocks noGrp="1"/>
          </p:cNvSpPr>
          <p:nvPr>
            <p:ph idx="1"/>
          </p:nvPr>
        </p:nvSpPr>
        <p:spPr>
          <a:xfrm>
            <a:off x="8721761" y="1363483"/>
            <a:ext cx="6374762" cy="5155085"/>
          </a:xfrm>
        </p:spPr>
        <p:txBody>
          <a:bodyPr>
            <a:normAutofit/>
          </a:bodyPr>
          <a:lstStyle>
            <a:lvl1pPr marL="0" indent="0" algn="ctr">
              <a:buNone/>
              <a:defRPr sz="1800"/>
            </a:lvl1pPr>
            <a:lvl2pPr>
              <a:defRPr sz="5200"/>
            </a:lvl2pPr>
            <a:lvl3pPr>
              <a:defRPr sz="44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p:txBody>
      </p:sp>
      <p:sp>
        <p:nvSpPr>
          <p:cNvPr id="4" name="Text Placeholder 3"/>
          <p:cNvSpPr>
            <a:spLocks noGrp="1"/>
          </p:cNvSpPr>
          <p:nvPr>
            <p:ph type="body" sz="half" idx="2"/>
          </p:nvPr>
        </p:nvSpPr>
        <p:spPr>
          <a:xfrm>
            <a:off x="2017023" y="2390766"/>
            <a:ext cx="6111771" cy="4127802"/>
          </a:xfrm>
        </p:spPr>
        <p:txBody>
          <a:bodyPr/>
          <a:lstStyle>
            <a:lvl1pPr marL="0" indent="0">
              <a:buNone/>
              <a:defRPr sz="2500"/>
            </a:lvl1pPr>
            <a:lvl2pPr marL="845257" indent="0">
              <a:buNone/>
              <a:defRPr sz="2200"/>
            </a:lvl2pPr>
            <a:lvl3pPr marL="1690515" indent="0">
              <a:buNone/>
              <a:defRPr sz="1900"/>
            </a:lvl3pPr>
            <a:lvl4pPr marL="2535771" indent="0">
              <a:buNone/>
              <a:defRPr sz="1700"/>
            </a:lvl4pPr>
            <a:lvl5pPr marL="3381028" indent="0">
              <a:buNone/>
              <a:defRPr sz="1700"/>
            </a:lvl5pPr>
            <a:lvl6pPr marL="4226286" indent="0">
              <a:buNone/>
              <a:defRPr sz="1700"/>
            </a:lvl6pPr>
            <a:lvl7pPr marL="5071543" indent="0">
              <a:buNone/>
              <a:defRPr sz="1700"/>
            </a:lvl7pPr>
            <a:lvl8pPr marL="5916799" indent="0">
              <a:buNone/>
              <a:defRPr sz="1700"/>
            </a:lvl8pPr>
            <a:lvl9pPr marL="6762057" indent="0">
              <a:buNone/>
              <a:defRPr sz="1700"/>
            </a:lvl9pPr>
          </a:lstStyle>
          <a:p>
            <a:pPr lvl="0"/>
            <a:r>
              <a:rPr lang="en-US"/>
              <a:t>Click to edit Master text styles</a:t>
            </a:r>
          </a:p>
        </p:txBody>
      </p:sp>
    </p:spTree>
    <p:extLst>
      <p:ext uri="{BB962C8B-B14F-4D97-AF65-F5344CB8AC3E}">
        <p14:creationId xmlns:p14="http://schemas.microsoft.com/office/powerpoint/2010/main" val="80118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Quotes / Insight">
    <p:spTree>
      <p:nvGrpSpPr>
        <p:cNvPr id="1" name=""/>
        <p:cNvGrpSpPr/>
        <p:nvPr/>
      </p:nvGrpSpPr>
      <p:grpSpPr>
        <a:xfrm>
          <a:off x="0" y="0"/>
          <a:ext cx="0" cy="0"/>
          <a:chOff x="0" y="0"/>
          <a:chExt cx="0" cy="0"/>
        </a:xfrm>
      </p:grpSpPr>
      <p:pic>
        <p:nvPicPr>
          <p:cNvPr id="4" name="Picture 6" descr="3 color bar for pptx.png">
            <a:extLst>
              <a:ext uri="{FF2B5EF4-FFF2-40B4-BE49-F238E27FC236}">
                <a16:creationId xmlns:a16="http://schemas.microsoft.com/office/drawing/2014/main" id="{149ECBD9-B410-43AF-AE47-999704CB83D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60463" y="5730875"/>
            <a:ext cx="139366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HA_Centre Logo_PowerPoint.png">
            <a:extLst>
              <a:ext uri="{FF2B5EF4-FFF2-40B4-BE49-F238E27FC236}">
                <a16:creationId xmlns:a16="http://schemas.microsoft.com/office/drawing/2014/main" id="{0317ADDE-5107-4F99-A57C-6AE808D8DDE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776325" y="7602538"/>
            <a:ext cx="12827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62744" y="1755717"/>
            <a:ext cx="13140443" cy="3706175"/>
          </a:xfrm>
        </p:spPr>
        <p:txBody>
          <a:bodyPr anchor="b">
            <a:normAutofit/>
          </a:bodyPr>
          <a:lstStyle>
            <a:lvl1pPr algn="l">
              <a:defRPr sz="6000" b="0" i="0" cap="none" normalizeH="0"/>
            </a:lvl1pPr>
          </a:lstStyle>
          <a:p>
            <a:r>
              <a:rPr lang="en-US"/>
              <a:t>Click to edit Master title style</a:t>
            </a:r>
            <a:endParaRPr lang="en-US" dirty="0"/>
          </a:p>
        </p:txBody>
      </p:sp>
      <p:sp>
        <p:nvSpPr>
          <p:cNvPr id="3" name="Text Placeholder 2"/>
          <p:cNvSpPr>
            <a:spLocks noGrp="1"/>
          </p:cNvSpPr>
          <p:nvPr>
            <p:ph type="body" idx="1"/>
          </p:nvPr>
        </p:nvSpPr>
        <p:spPr>
          <a:xfrm>
            <a:off x="1962744" y="6192028"/>
            <a:ext cx="6553580" cy="886876"/>
          </a:xfrm>
        </p:spPr>
        <p:txBody>
          <a:bodyPr>
            <a:noAutofit/>
          </a:bodyPr>
          <a:lstStyle>
            <a:lvl1pPr marL="0" indent="0" algn="l">
              <a:buNone/>
              <a:defRPr sz="2400">
                <a:solidFill>
                  <a:schemeClr val="tx1">
                    <a:tint val="75000"/>
                  </a:schemeClr>
                </a:solidFill>
              </a:defRPr>
            </a:lvl1pPr>
            <a:lvl2pPr marL="845257" indent="0">
              <a:buNone/>
              <a:defRPr sz="3300">
                <a:solidFill>
                  <a:schemeClr val="tx1">
                    <a:tint val="75000"/>
                  </a:schemeClr>
                </a:solidFill>
              </a:defRPr>
            </a:lvl2pPr>
            <a:lvl3pPr marL="1690515" indent="0">
              <a:buNone/>
              <a:defRPr sz="3000">
                <a:solidFill>
                  <a:schemeClr val="tx1">
                    <a:tint val="75000"/>
                  </a:schemeClr>
                </a:solidFill>
              </a:defRPr>
            </a:lvl3pPr>
            <a:lvl4pPr marL="2535771" indent="0">
              <a:buNone/>
              <a:defRPr sz="2500">
                <a:solidFill>
                  <a:schemeClr val="tx1">
                    <a:tint val="75000"/>
                  </a:schemeClr>
                </a:solidFill>
              </a:defRPr>
            </a:lvl4pPr>
            <a:lvl5pPr marL="3381028" indent="0">
              <a:buNone/>
              <a:defRPr sz="2500">
                <a:solidFill>
                  <a:schemeClr val="tx1">
                    <a:tint val="75000"/>
                  </a:schemeClr>
                </a:solidFill>
              </a:defRPr>
            </a:lvl5pPr>
            <a:lvl6pPr marL="4226286" indent="0">
              <a:buNone/>
              <a:defRPr sz="2500">
                <a:solidFill>
                  <a:schemeClr val="tx1">
                    <a:tint val="75000"/>
                  </a:schemeClr>
                </a:solidFill>
              </a:defRPr>
            </a:lvl6pPr>
            <a:lvl7pPr marL="5071543" indent="0">
              <a:buNone/>
              <a:defRPr sz="2500">
                <a:solidFill>
                  <a:schemeClr val="tx1">
                    <a:tint val="75000"/>
                  </a:schemeClr>
                </a:solidFill>
              </a:defRPr>
            </a:lvl7pPr>
            <a:lvl8pPr marL="5916799" indent="0">
              <a:buNone/>
              <a:defRPr sz="2500">
                <a:solidFill>
                  <a:schemeClr val="tx1">
                    <a:tint val="75000"/>
                  </a:schemeClr>
                </a:solidFill>
              </a:defRPr>
            </a:lvl8pPr>
            <a:lvl9pPr marL="6762057" indent="0">
              <a:buNone/>
              <a:defRPr sz="25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17412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3 color bar for picture on pptx.png">
            <a:extLst>
              <a:ext uri="{FF2B5EF4-FFF2-40B4-BE49-F238E27FC236}">
                <a16:creationId xmlns:a16="http://schemas.microsoft.com/office/drawing/2014/main" id="{CFBCE5EF-884C-4DA3-A3C3-124C4D32196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71575" y="6727825"/>
            <a:ext cx="10783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HA_Centre Logo_PowerPoint.png">
            <a:extLst>
              <a:ext uri="{FF2B5EF4-FFF2-40B4-BE49-F238E27FC236}">
                <a16:creationId xmlns:a16="http://schemas.microsoft.com/office/drawing/2014/main" id="{31AF7EF1-CD17-4DED-82D7-6FB78B571B8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350875" y="6611938"/>
            <a:ext cx="17462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71230" y="7110890"/>
            <a:ext cx="10783824" cy="839481"/>
          </a:xfrm>
        </p:spPr>
        <p:txBody>
          <a:bodyPr anchor="b"/>
          <a:lstStyle>
            <a:lvl1pPr algn="l">
              <a:defRPr sz="3600" b="1"/>
            </a:lvl1pPr>
          </a:lstStyle>
          <a:p>
            <a:r>
              <a:rPr lang="en-US"/>
              <a:t>Click to edit Master title style</a:t>
            </a:r>
            <a:endParaRPr lang="en-US" dirty="0"/>
          </a:p>
        </p:txBody>
      </p:sp>
      <p:sp>
        <p:nvSpPr>
          <p:cNvPr id="3" name="Picture Placeholder 2"/>
          <p:cNvSpPr>
            <a:spLocks noGrp="1"/>
          </p:cNvSpPr>
          <p:nvPr>
            <p:ph type="pic" idx="1"/>
          </p:nvPr>
        </p:nvSpPr>
        <p:spPr>
          <a:xfrm>
            <a:off x="1171230" y="870317"/>
            <a:ext cx="10783824" cy="6095048"/>
          </a:xfrm>
        </p:spPr>
        <p:txBody>
          <a:bodyPr rtlCol="0">
            <a:normAutofit/>
          </a:bodyPr>
          <a:lstStyle>
            <a:lvl1pPr marL="0" indent="0" algn="ctr">
              <a:buNone/>
              <a:defRPr sz="1800"/>
            </a:lvl1pPr>
            <a:lvl2pPr marL="845257" indent="0">
              <a:buNone/>
              <a:defRPr sz="5200"/>
            </a:lvl2pPr>
            <a:lvl3pPr marL="1690515" indent="0">
              <a:buNone/>
              <a:defRPr sz="4400"/>
            </a:lvl3pPr>
            <a:lvl4pPr marL="2535771" indent="0">
              <a:buNone/>
              <a:defRPr sz="3600"/>
            </a:lvl4pPr>
            <a:lvl5pPr marL="3381028" indent="0">
              <a:buNone/>
              <a:defRPr sz="3600"/>
            </a:lvl5pPr>
            <a:lvl6pPr marL="4226286" indent="0">
              <a:buNone/>
              <a:defRPr sz="3600"/>
            </a:lvl6pPr>
            <a:lvl7pPr marL="5071543" indent="0">
              <a:buNone/>
              <a:defRPr sz="3600"/>
            </a:lvl7pPr>
            <a:lvl8pPr marL="5916799" indent="0">
              <a:buNone/>
              <a:defRPr sz="3600"/>
            </a:lvl8pPr>
            <a:lvl9pPr marL="6762057" indent="0">
              <a:buNone/>
              <a:defRPr sz="3600"/>
            </a:lvl9pPr>
          </a:lstStyle>
          <a:p>
            <a:pPr lvl="0"/>
            <a:endParaRPr lang="en-US" noProof="0" dirty="0"/>
          </a:p>
        </p:txBody>
      </p:sp>
      <p:sp>
        <p:nvSpPr>
          <p:cNvPr id="4" name="Text Placeholder 3"/>
          <p:cNvSpPr>
            <a:spLocks noGrp="1"/>
          </p:cNvSpPr>
          <p:nvPr>
            <p:ph type="body" sz="half" idx="2"/>
          </p:nvPr>
        </p:nvSpPr>
        <p:spPr>
          <a:xfrm>
            <a:off x="1171230" y="7950372"/>
            <a:ext cx="10783824" cy="1062395"/>
          </a:xfrm>
        </p:spPr>
        <p:txBody>
          <a:bodyPr/>
          <a:lstStyle>
            <a:lvl1pPr marL="0" indent="0">
              <a:buNone/>
              <a:defRPr sz="2500"/>
            </a:lvl1pPr>
            <a:lvl2pPr marL="845257" indent="0">
              <a:buNone/>
              <a:defRPr sz="2200"/>
            </a:lvl2pPr>
            <a:lvl3pPr marL="1690515" indent="0">
              <a:buNone/>
              <a:defRPr sz="1900"/>
            </a:lvl3pPr>
            <a:lvl4pPr marL="2535771" indent="0">
              <a:buNone/>
              <a:defRPr sz="1700"/>
            </a:lvl4pPr>
            <a:lvl5pPr marL="3381028" indent="0">
              <a:buNone/>
              <a:defRPr sz="1700"/>
            </a:lvl5pPr>
            <a:lvl6pPr marL="4226286" indent="0">
              <a:buNone/>
              <a:defRPr sz="1700"/>
            </a:lvl6pPr>
            <a:lvl7pPr marL="5071543" indent="0">
              <a:buNone/>
              <a:defRPr sz="1700"/>
            </a:lvl7pPr>
            <a:lvl8pPr marL="5916799" indent="0">
              <a:buNone/>
              <a:defRPr sz="1700"/>
            </a:lvl8pPr>
            <a:lvl9pPr marL="6762057" indent="0">
              <a:buNone/>
              <a:defRPr sz="1700"/>
            </a:lvl9pPr>
          </a:lstStyle>
          <a:p>
            <a:pPr lvl="0"/>
            <a:r>
              <a:rPr lang="en-US"/>
              <a:t>Click to edit Master text styles</a:t>
            </a:r>
          </a:p>
        </p:txBody>
      </p:sp>
    </p:spTree>
    <p:extLst>
      <p:ext uri="{BB962C8B-B14F-4D97-AF65-F5344CB8AC3E}">
        <p14:creationId xmlns:p14="http://schemas.microsoft.com/office/powerpoint/2010/main" val="426454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0386186-2ABE-4597-9FF0-A4D8454E4C5D}"/>
              </a:ext>
            </a:extLst>
          </p:cNvPr>
          <p:cNvSpPr>
            <a:spLocks noGrp="1"/>
          </p:cNvSpPr>
          <p:nvPr>
            <p:ph type="title"/>
          </p:nvPr>
        </p:nvSpPr>
        <p:spPr bwMode="auto">
          <a:xfrm>
            <a:off x="812800" y="406400"/>
            <a:ext cx="14631988"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9052" tIns="84525" rIns="169052" bIns="84525" numCol="1" anchor="ctr" anchorCtr="0" compatLnSpc="1">
            <a:prstTxWarp prst="textNoShape">
              <a:avLst/>
            </a:prstTxWarp>
          </a:bodyPr>
          <a:lstStyle/>
          <a:p>
            <a:pPr lvl="0"/>
            <a:r>
              <a:rPr lang="en-US" altLang="en-US"/>
              <a:t>The AHA Centre Master Slide</a:t>
            </a:r>
          </a:p>
        </p:txBody>
      </p:sp>
      <p:sp>
        <p:nvSpPr>
          <p:cNvPr id="1027" name="Text Placeholder 2">
            <a:extLst>
              <a:ext uri="{FF2B5EF4-FFF2-40B4-BE49-F238E27FC236}">
                <a16:creationId xmlns:a16="http://schemas.microsoft.com/office/drawing/2014/main" id="{9952A358-9040-455A-863D-6FAB9FE77193}"/>
              </a:ext>
            </a:extLst>
          </p:cNvPr>
          <p:cNvSpPr>
            <a:spLocks noGrp="1"/>
          </p:cNvSpPr>
          <p:nvPr>
            <p:ph type="body" idx="1"/>
          </p:nvPr>
        </p:nvSpPr>
        <p:spPr bwMode="auto">
          <a:xfrm>
            <a:off x="812800" y="2370138"/>
            <a:ext cx="14631988" cy="670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9052" tIns="84525" rIns="169052" bIns="8452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B356866-A035-4E7D-8170-36C755AD9ADE}"/>
              </a:ext>
            </a:extLst>
          </p:cNvPr>
          <p:cNvSpPr>
            <a:spLocks noGrp="1"/>
          </p:cNvSpPr>
          <p:nvPr>
            <p:ph type="dt" sz="half" idx="2"/>
          </p:nvPr>
        </p:nvSpPr>
        <p:spPr>
          <a:xfrm>
            <a:off x="812800" y="9415463"/>
            <a:ext cx="3794125" cy="541337"/>
          </a:xfrm>
          <a:prstGeom prst="rect">
            <a:avLst/>
          </a:prstGeom>
        </p:spPr>
        <p:txBody>
          <a:bodyPr vert="horz" lIns="169052" tIns="84525" rIns="169052" bIns="84525" rtlCol="0" anchor="ctr"/>
          <a:lstStyle>
            <a:lvl1pPr algn="l" defTabSz="845257" eaLnBrk="1" fontAlgn="auto" hangingPunct="1">
              <a:spcBef>
                <a:spcPts val="0"/>
              </a:spcBef>
              <a:spcAft>
                <a:spcPts val="0"/>
              </a:spcAft>
              <a:defRPr sz="2200">
                <a:solidFill>
                  <a:schemeClr val="tx1">
                    <a:tint val="75000"/>
                  </a:schemeClr>
                </a:solidFill>
                <a:latin typeface="+mn-lt"/>
              </a:defRPr>
            </a:lvl1pPr>
          </a:lstStyle>
          <a:p>
            <a:pPr>
              <a:defRPr/>
            </a:pPr>
            <a:fld id="{8D3FD8D4-D966-4754-8221-7E47C43249EB}" type="datetimeFigureOut">
              <a:rPr lang="en-US"/>
              <a:pPr>
                <a:defRPr/>
              </a:pPr>
              <a:t>2/3/2022</a:t>
            </a:fld>
            <a:endParaRPr lang="en-US"/>
          </a:p>
        </p:txBody>
      </p:sp>
      <p:sp>
        <p:nvSpPr>
          <p:cNvPr id="5" name="Footer Placeholder 4">
            <a:extLst>
              <a:ext uri="{FF2B5EF4-FFF2-40B4-BE49-F238E27FC236}">
                <a16:creationId xmlns:a16="http://schemas.microsoft.com/office/drawing/2014/main" id="{E4613613-A979-419C-83E5-FDB543D818BD}"/>
              </a:ext>
            </a:extLst>
          </p:cNvPr>
          <p:cNvSpPr>
            <a:spLocks noGrp="1"/>
          </p:cNvSpPr>
          <p:nvPr>
            <p:ph type="ftr" sz="quarter" idx="3"/>
          </p:nvPr>
        </p:nvSpPr>
        <p:spPr>
          <a:xfrm>
            <a:off x="5554663" y="9415463"/>
            <a:ext cx="5148262" cy="541337"/>
          </a:xfrm>
          <a:prstGeom prst="rect">
            <a:avLst/>
          </a:prstGeom>
        </p:spPr>
        <p:txBody>
          <a:bodyPr vert="horz" lIns="169052" tIns="84525" rIns="169052" bIns="84525" rtlCol="0" anchor="ctr"/>
          <a:lstStyle>
            <a:lvl1pPr algn="ctr" defTabSz="845257" eaLnBrk="1" fontAlgn="auto" hangingPunct="1">
              <a:spcBef>
                <a:spcPts val="0"/>
              </a:spcBef>
              <a:spcAft>
                <a:spcPts val="0"/>
              </a:spcAft>
              <a:defRPr sz="2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E40BA59-ACEB-4913-BB26-F67BE709E63A}"/>
              </a:ext>
            </a:extLst>
          </p:cNvPr>
          <p:cNvSpPr>
            <a:spLocks noGrp="1"/>
          </p:cNvSpPr>
          <p:nvPr>
            <p:ph type="sldNum" sz="quarter" idx="4"/>
          </p:nvPr>
        </p:nvSpPr>
        <p:spPr>
          <a:xfrm>
            <a:off x="11650663" y="9415463"/>
            <a:ext cx="3794125" cy="541337"/>
          </a:xfrm>
          <a:prstGeom prst="rect">
            <a:avLst/>
          </a:prstGeom>
        </p:spPr>
        <p:txBody>
          <a:bodyPr vert="horz" lIns="169052" tIns="84525" rIns="169052" bIns="84525" rtlCol="0" anchor="ctr"/>
          <a:lstStyle>
            <a:lvl1pPr algn="r" defTabSz="845257" eaLnBrk="1" fontAlgn="auto" hangingPunct="1">
              <a:spcBef>
                <a:spcPts val="0"/>
              </a:spcBef>
              <a:spcAft>
                <a:spcPts val="0"/>
              </a:spcAft>
              <a:defRPr sz="2200">
                <a:solidFill>
                  <a:schemeClr val="tx1">
                    <a:tint val="75000"/>
                  </a:schemeClr>
                </a:solidFill>
                <a:latin typeface="+mn-lt"/>
              </a:defRPr>
            </a:lvl1pPr>
          </a:lstStyle>
          <a:p>
            <a:pPr>
              <a:defRPr/>
            </a:pPr>
            <a:fld id="{F33BFA00-D651-49B8-83A2-DFAAF69B50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1" r:id="rId12"/>
    <p:sldLayoutId id="2147484062" r:id="rId13"/>
  </p:sldLayoutIdLst>
  <p:txStyles>
    <p:titleStyle>
      <a:lvl1pPr algn="ctr" defTabSz="844550" rtl="0" eaLnBrk="0" fontAlgn="base" hangingPunct="0">
        <a:spcBef>
          <a:spcPct val="0"/>
        </a:spcBef>
        <a:spcAft>
          <a:spcPct val="0"/>
        </a:spcAft>
        <a:defRPr sz="4800" b="1" kern="1200">
          <a:solidFill>
            <a:schemeClr val="tx1"/>
          </a:solidFill>
          <a:latin typeface="+mj-lt"/>
          <a:ea typeface="+mj-ea"/>
          <a:cs typeface="+mj-cs"/>
        </a:defRPr>
      </a:lvl1pPr>
      <a:lvl2pPr algn="ctr" defTabSz="844550" rtl="0" eaLnBrk="0" fontAlgn="base" hangingPunct="0">
        <a:spcBef>
          <a:spcPct val="0"/>
        </a:spcBef>
        <a:spcAft>
          <a:spcPct val="0"/>
        </a:spcAft>
        <a:defRPr sz="4800" b="1">
          <a:solidFill>
            <a:schemeClr val="tx1"/>
          </a:solidFill>
          <a:latin typeface="Arial" panose="020B0604020202020204" pitchFamily="34" charset="0"/>
        </a:defRPr>
      </a:lvl2pPr>
      <a:lvl3pPr algn="ctr" defTabSz="844550" rtl="0" eaLnBrk="0" fontAlgn="base" hangingPunct="0">
        <a:spcBef>
          <a:spcPct val="0"/>
        </a:spcBef>
        <a:spcAft>
          <a:spcPct val="0"/>
        </a:spcAft>
        <a:defRPr sz="4800" b="1">
          <a:solidFill>
            <a:schemeClr val="tx1"/>
          </a:solidFill>
          <a:latin typeface="Arial" panose="020B0604020202020204" pitchFamily="34" charset="0"/>
        </a:defRPr>
      </a:lvl3pPr>
      <a:lvl4pPr algn="ctr" defTabSz="844550" rtl="0" eaLnBrk="0" fontAlgn="base" hangingPunct="0">
        <a:spcBef>
          <a:spcPct val="0"/>
        </a:spcBef>
        <a:spcAft>
          <a:spcPct val="0"/>
        </a:spcAft>
        <a:defRPr sz="4800" b="1">
          <a:solidFill>
            <a:schemeClr val="tx1"/>
          </a:solidFill>
          <a:latin typeface="Arial" panose="020B0604020202020204" pitchFamily="34" charset="0"/>
        </a:defRPr>
      </a:lvl4pPr>
      <a:lvl5pPr algn="ctr" defTabSz="844550" rtl="0" eaLnBrk="0" fontAlgn="base" hangingPunct="0">
        <a:spcBef>
          <a:spcPct val="0"/>
        </a:spcBef>
        <a:spcAft>
          <a:spcPct val="0"/>
        </a:spcAft>
        <a:defRPr sz="4800" b="1">
          <a:solidFill>
            <a:schemeClr val="tx1"/>
          </a:solidFill>
          <a:latin typeface="Arial" panose="020B0604020202020204" pitchFamily="34" charset="0"/>
        </a:defRPr>
      </a:lvl5pPr>
      <a:lvl6pPr marL="457200" algn="ctr" defTabSz="844550" rtl="0" fontAlgn="base">
        <a:spcBef>
          <a:spcPct val="0"/>
        </a:spcBef>
        <a:spcAft>
          <a:spcPct val="0"/>
        </a:spcAft>
        <a:defRPr sz="4800" b="1">
          <a:solidFill>
            <a:schemeClr val="tx1"/>
          </a:solidFill>
          <a:latin typeface="Arial" panose="020B0604020202020204" pitchFamily="34" charset="0"/>
        </a:defRPr>
      </a:lvl6pPr>
      <a:lvl7pPr marL="914400" algn="ctr" defTabSz="844550" rtl="0" fontAlgn="base">
        <a:spcBef>
          <a:spcPct val="0"/>
        </a:spcBef>
        <a:spcAft>
          <a:spcPct val="0"/>
        </a:spcAft>
        <a:defRPr sz="4800" b="1">
          <a:solidFill>
            <a:schemeClr val="tx1"/>
          </a:solidFill>
          <a:latin typeface="Arial" panose="020B0604020202020204" pitchFamily="34" charset="0"/>
        </a:defRPr>
      </a:lvl7pPr>
      <a:lvl8pPr marL="1371600" algn="ctr" defTabSz="844550" rtl="0" fontAlgn="base">
        <a:spcBef>
          <a:spcPct val="0"/>
        </a:spcBef>
        <a:spcAft>
          <a:spcPct val="0"/>
        </a:spcAft>
        <a:defRPr sz="4800" b="1">
          <a:solidFill>
            <a:schemeClr val="tx1"/>
          </a:solidFill>
          <a:latin typeface="Arial" panose="020B0604020202020204" pitchFamily="34" charset="0"/>
        </a:defRPr>
      </a:lvl8pPr>
      <a:lvl9pPr marL="1828800" algn="ctr" defTabSz="844550" rtl="0" fontAlgn="base">
        <a:spcBef>
          <a:spcPct val="0"/>
        </a:spcBef>
        <a:spcAft>
          <a:spcPct val="0"/>
        </a:spcAft>
        <a:defRPr sz="4800" b="1">
          <a:solidFill>
            <a:schemeClr val="tx1"/>
          </a:solidFill>
          <a:latin typeface="Arial" panose="020B0604020202020204" pitchFamily="34" charset="0"/>
        </a:defRPr>
      </a:lvl9pPr>
    </p:titleStyle>
    <p:bodyStyle>
      <a:lvl1pPr marL="633413" indent="-633413" algn="l" defTabSz="844550" rtl="0" eaLnBrk="0" fontAlgn="base" hangingPunct="0">
        <a:spcBef>
          <a:spcPct val="20000"/>
        </a:spcBef>
        <a:spcAft>
          <a:spcPct val="0"/>
        </a:spcAft>
        <a:buFont typeface="Arial" panose="020B0604020202020204" pitchFamily="34" charset="0"/>
        <a:buChar char="•"/>
        <a:defRPr sz="6000" kern="1200">
          <a:solidFill>
            <a:schemeClr val="tx1"/>
          </a:solidFill>
          <a:latin typeface="+mn-lt"/>
          <a:ea typeface="+mn-ea"/>
          <a:cs typeface="+mn-cs"/>
        </a:defRPr>
      </a:lvl1pPr>
      <a:lvl2pPr marL="1373188" indent="-527050" algn="l" defTabSz="844550" rtl="0" eaLnBrk="0" fontAlgn="base" hangingPunct="0">
        <a:spcBef>
          <a:spcPct val="20000"/>
        </a:spcBef>
        <a:spcAft>
          <a:spcPct val="0"/>
        </a:spcAft>
        <a:buFont typeface="Arial" panose="020B0604020202020204" pitchFamily="34" charset="0"/>
        <a:buChar char="–"/>
        <a:defRPr sz="5200" kern="1200">
          <a:solidFill>
            <a:schemeClr val="tx1"/>
          </a:solidFill>
          <a:latin typeface="+mn-lt"/>
          <a:ea typeface="+mn-ea"/>
          <a:cs typeface="+mn-cs"/>
        </a:defRPr>
      </a:lvl2pPr>
      <a:lvl3pPr marL="2112963" indent="-422275" algn="l" defTabSz="844550" rtl="0" eaLnBrk="0" fontAlgn="base" hangingPunct="0">
        <a:spcBef>
          <a:spcPct val="20000"/>
        </a:spcBef>
        <a:spcAft>
          <a:spcPct val="0"/>
        </a:spcAft>
        <a:buFont typeface="Arial" panose="020B0604020202020204" pitchFamily="34" charset="0"/>
        <a:buChar char="•"/>
        <a:defRPr sz="4400" kern="1200">
          <a:solidFill>
            <a:schemeClr val="tx1"/>
          </a:solidFill>
          <a:latin typeface="+mn-lt"/>
          <a:ea typeface="+mn-ea"/>
          <a:cs typeface="+mn-cs"/>
        </a:defRPr>
      </a:lvl3pPr>
      <a:lvl4pPr marL="2957513" indent="-422275" algn="l" defTabSz="84455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n-ea"/>
          <a:cs typeface="+mn-cs"/>
        </a:defRPr>
      </a:lvl4pPr>
      <a:lvl5pPr marL="3803650" indent="-422275" algn="l" defTabSz="84455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n-ea"/>
          <a:cs typeface="+mn-cs"/>
        </a:defRPr>
      </a:lvl5pPr>
      <a:lvl6pPr marL="4648914" indent="-422628" algn="l" defTabSz="845257" rtl="0" eaLnBrk="1" latinLnBrk="0" hangingPunct="1">
        <a:spcBef>
          <a:spcPct val="20000"/>
        </a:spcBef>
        <a:buFont typeface="Arial"/>
        <a:buChar char="•"/>
        <a:defRPr sz="3600" kern="1200">
          <a:solidFill>
            <a:schemeClr val="tx1"/>
          </a:solidFill>
          <a:latin typeface="+mn-lt"/>
          <a:ea typeface="+mn-ea"/>
          <a:cs typeface="+mn-cs"/>
        </a:defRPr>
      </a:lvl6pPr>
      <a:lvl7pPr marL="5494171" indent="-422628" algn="l" defTabSz="845257" rtl="0" eaLnBrk="1" latinLnBrk="0" hangingPunct="1">
        <a:spcBef>
          <a:spcPct val="20000"/>
        </a:spcBef>
        <a:buFont typeface="Arial"/>
        <a:buChar char="•"/>
        <a:defRPr sz="3600" kern="1200">
          <a:solidFill>
            <a:schemeClr val="tx1"/>
          </a:solidFill>
          <a:latin typeface="+mn-lt"/>
          <a:ea typeface="+mn-ea"/>
          <a:cs typeface="+mn-cs"/>
        </a:defRPr>
      </a:lvl7pPr>
      <a:lvl8pPr marL="6339429" indent="-422628" algn="l" defTabSz="845257" rtl="0" eaLnBrk="1" latinLnBrk="0" hangingPunct="1">
        <a:spcBef>
          <a:spcPct val="20000"/>
        </a:spcBef>
        <a:buFont typeface="Arial"/>
        <a:buChar char="•"/>
        <a:defRPr sz="3600" kern="1200">
          <a:solidFill>
            <a:schemeClr val="tx1"/>
          </a:solidFill>
          <a:latin typeface="+mn-lt"/>
          <a:ea typeface="+mn-ea"/>
          <a:cs typeface="+mn-cs"/>
        </a:defRPr>
      </a:lvl8pPr>
      <a:lvl9pPr marL="7184685" indent="-422628" algn="l" defTabSz="845257"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n-US"/>
      </a:defPPr>
      <a:lvl1pPr marL="0" algn="l" defTabSz="845257" rtl="0" eaLnBrk="1" latinLnBrk="0" hangingPunct="1">
        <a:defRPr sz="3300" kern="1200">
          <a:solidFill>
            <a:schemeClr val="tx1"/>
          </a:solidFill>
          <a:latin typeface="+mn-lt"/>
          <a:ea typeface="+mn-ea"/>
          <a:cs typeface="+mn-cs"/>
        </a:defRPr>
      </a:lvl1pPr>
      <a:lvl2pPr marL="845257" algn="l" defTabSz="845257" rtl="0" eaLnBrk="1" latinLnBrk="0" hangingPunct="1">
        <a:defRPr sz="3300" kern="1200">
          <a:solidFill>
            <a:schemeClr val="tx1"/>
          </a:solidFill>
          <a:latin typeface="+mn-lt"/>
          <a:ea typeface="+mn-ea"/>
          <a:cs typeface="+mn-cs"/>
        </a:defRPr>
      </a:lvl2pPr>
      <a:lvl3pPr marL="1690515" algn="l" defTabSz="845257" rtl="0" eaLnBrk="1" latinLnBrk="0" hangingPunct="1">
        <a:defRPr sz="3300" kern="1200">
          <a:solidFill>
            <a:schemeClr val="tx1"/>
          </a:solidFill>
          <a:latin typeface="+mn-lt"/>
          <a:ea typeface="+mn-ea"/>
          <a:cs typeface="+mn-cs"/>
        </a:defRPr>
      </a:lvl3pPr>
      <a:lvl4pPr marL="2535771" algn="l" defTabSz="845257" rtl="0" eaLnBrk="1" latinLnBrk="0" hangingPunct="1">
        <a:defRPr sz="3300" kern="1200">
          <a:solidFill>
            <a:schemeClr val="tx1"/>
          </a:solidFill>
          <a:latin typeface="+mn-lt"/>
          <a:ea typeface="+mn-ea"/>
          <a:cs typeface="+mn-cs"/>
        </a:defRPr>
      </a:lvl4pPr>
      <a:lvl5pPr marL="3381028" algn="l" defTabSz="845257" rtl="0" eaLnBrk="1" latinLnBrk="0" hangingPunct="1">
        <a:defRPr sz="3300" kern="1200">
          <a:solidFill>
            <a:schemeClr val="tx1"/>
          </a:solidFill>
          <a:latin typeface="+mn-lt"/>
          <a:ea typeface="+mn-ea"/>
          <a:cs typeface="+mn-cs"/>
        </a:defRPr>
      </a:lvl5pPr>
      <a:lvl6pPr marL="4226286" algn="l" defTabSz="845257" rtl="0" eaLnBrk="1" latinLnBrk="0" hangingPunct="1">
        <a:defRPr sz="3300" kern="1200">
          <a:solidFill>
            <a:schemeClr val="tx1"/>
          </a:solidFill>
          <a:latin typeface="+mn-lt"/>
          <a:ea typeface="+mn-ea"/>
          <a:cs typeface="+mn-cs"/>
        </a:defRPr>
      </a:lvl6pPr>
      <a:lvl7pPr marL="5071543" algn="l" defTabSz="845257" rtl="0" eaLnBrk="1" latinLnBrk="0" hangingPunct="1">
        <a:defRPr sz="3300" kern="1200">
          <a:solidFill>
            <a:schemeClr val="tx1"/>
          </a:solidFill>
          <a:latin typeface="+mn-lt"/>
          <a:ea typeface="+mn-ea"/>
          <a:cs typeface="+mn-cs"/>
        </a:defRPr>
      </a:lvl7pPr>
      <a:lvl8pPr marL="5916799" algn="l" defTabSz="845257" rtl="0" eaLnBrk="1" latinLnBrk="0" hangingPunct="1">
        <a:defRPr sz="3300" kern="1200">
          <a:solidFill>
            <a:schemeClr val="tx1"/>
          </a:solidFill>
          <a:latin typeface="+mn-lt"/>
          <a:ea typeface="+mn-ea"/>
          <a:cs typeface="+mn-cs"/>
        </a:defRPr>
      </a:lvl8pPr>
      <a:lvl9pPr marL="6762057" algn="l" defTabSz="845257" rtl="0" eaLnBrk="1" latinLnBrk="0" hangingPunct="1">
        <a:defRPr sz="3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19AF90B-88F2-403E-A435-0DF1FE0247D6}"/>
              </a:ext>
            </a:extLst>
          </p:cNvPr>
          <p:cNvSpPr>
            <a:spLocks noGrp="1"/>
          </p:cNvSpPr>
          <p:nvPr>
            <p:ph type="title"/>
          </p:nvPr>
        </p:nvSpPr>
        <p:spPr bwMode="auto">
          <a:xfrm>
            <a:off x="812800" y="407988"/>
            <a:ext cx="146319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F77719C-F628-4CD6-8B6B-5E05CB459960}"/>
              </a:ext>
            </a:extLst>
          </p:cNvPr>
          <p:cNvSpPr>
            <a:spLocks noGrp="1"/>
          </p:cNvSpPr>
          <p:nvPr>
            <p:ph type="body" idx="1"/>
          </p:nvPr>
        </p:nvSpPr>
        <p:spPr bwMode="auto">
          <a:xfrm>
            <a:off x="812800" y="2370138"/>
            <a:ext cx="14631988" cy="670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3" name="Picture 6" descr="3 color bar for pptx.png">
            <a:extLst>
              <a:ext uri="{FF2B5EF4-FFF2-40B4-BE49-F238E27FC236}">
                <a16:creationId xmlns:a16="http://schemas.microsoft.com/office/drawing/2014/main" id="{7D82D488-DFA2-4500-A8DD-2E45B820B57A}"/>
              </a:ext>
            </a:extLst>
          </p:cNvPr>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9838038"/>
            <a:ext cx="16257588" cy="32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AHA_Centre Logo_PowerPoint.png">
            <a:extLst>
              <a:ext uri="{FF2B5EF4-FFF2-40B4-BE49-F238E27FC236}">
                <a16:creationId xmlns:a16="http://schemas.microsoft.com/office/drawing/2014/main" id="{28A50C45-CF64-4808-B098-910998DE7299}"/>
              </a:ext>
            </a:extLst>
          </p:cNvPr>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4996318" y="8456949"/>
            <a:ext cx="896939" cy="123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812800" rtl="0" eaLnBrk="0" fontAlgn="base" hangingPunct="0">
        <a:spcBef>
          <a:spcPct val="0"/>
        </a:spcBef>
        <a:spcAft>
          <a:spcPct val="0"/>
        </a:spcAft>
        <a:defRPr sz="7800" kern="1200">
          <a:solidFill>
            <a:schemeClr val="tx1"/>
          </a:solidFill>
          <a:latin typeface="+mj-lt"/>
          <a:ea typeface="MS PGothic" panose="020B0600070205080204" pitchFamily="34" charset="-128"/>
          <a:cs typeface="MS PGothic" charset="0"/>
        </a:defRPr>
      </a:lvl1pPr>
      <a:lvl2pPr algn="ctr" defTabSz="812800" rtl="0" eaLnBrk="0" fontAlgn="base" hangingPunct="0">
        <a:spcBef>
          <a:spcPct val="0"/>
        </a:spcBef>
        <a:spcAft>
          <a:spcPct val="0"/>
        </a:spcAft>
        <a:defRPr sz="7800">
          <a:solidFill>
            <a:schemeClr val="tx1"/>
          </a:solidFill>
          <a:latin typeface="Calibri" charset="0"/>
          <a:ea typeface="MS PGothic" panose="020B0600070205080204" pitchFamily="34" charset="-128"/>
          <a:cs typeface="MS PGothic" charset="0"/>
        </a:defRPr>
      </a:lvl2pPr>
      <a:lvl3pPr algn="ctr" defTabSz="812800" rtl="0" eaLnBrk="0" fontAlgn="base" hangingPunct="0">
        <a:spcBef>
          <a:spcPct val="0"/>
        </a:spcBef>
        <a:spcAft>
          <a:spcPct val="0"/>
        </a:spcAft>
        <a:defRPr sz="7800">
          <a:solidFill>
            <a:schemeClr val="tx1"/>
          </a:solidFill>
          <a:latin typeface="Calibri" charset="0"/>
          <a:ea typeface="MS PGothic" panose="020B0600070205080204" pitchFamily="34" charset="-128"/>
          <a:cs typeface="MS PGothic" charset="0"/>
        </a:defRPr>
      </a:lvl3pPr>
      <a:lvl4pPr algn="ctr" defTabSz="812800" rtl="0" eaLnBrk="0" fontAlgn="base" hangingPunct="0">
        <a:spcBef>
          <a:spcPct val="0"/>
        </a:spcBef>
        <a:spcAft>
          <a:spcPct val="0"/>
        </a:spcAft>
        <a:defRPr sz="7800">
          <a:solidFill>
            <a:schemeClr val="tx1"/>
          </a:solidFill>
          <a:latin typeface="Calibri" charset="0"/>
          <a:ea typeface="MS PGothic" panose="020B0600070205080204" pitchFamily="34" charset="-128"/>
          <a:cs typeface="MS PGothic" charset="0"/>
        </a:defRPr>
      </a:lvl4pPr>
      <a:lvl5pPr algn="ctr" defTabSz="812800" rtl="0" eaLnBrk="0" fontAlgn="base" hangingPunct="0">
        <a:spcBef>
          <a:spcPct val="0"/>
        </a:spcBef>
        <a:spcAft>
          <a:spcPct val="0"/>
        </a:spcAft>
        <a:defRPr sz="7800">
          <a:solidFill>
            <a:schemeClr val="tx1"/>
          </a:solidFill>
          <a:latin typeface="Calibri" charset="0"/>
          <a:ea typeface="MS PGothic" panose="020B0600070205080204" pitchFamily="34" charset="-128"/>
          <a:cs typeface="MS PGothic" charset="0"/>
        </a:defRPr>
      </a:lvl5pPr>
      <a:lvl6pPr marL="812902" algn="ctr" defTabSz="812902" rtl="0" fontAlgn="base">
        <a:spcBef>
          <a:spcPct val="0"/>
        </a:spcBef>
        <a:spcAft>
          <a:spcPct val="0"/>
        </a:spcAft>
        <a:defRPr sz="7823">
          <a:solidFill>
            <a:schemeClr val="tx1"/>
          </a:solidFill>
          <a:latin typeface="Calibri" charset="0"/>
          <a:ea typeface="ＭＳ Ｐゴシック" charset="0"/>
          <a:cs typeface="ＭＳ Ｐゴシック" charset="0"/>
        </a:defRPr>
      </a:lvl6pPr>
      <a:lvl7pPr marL="1625803" algn="ctr" defTabSz="812902" rtl="0" fontAlgn="base">
        <a:spcBef>
          <a:spcPct val="0"/>
        </a:spcBef>
        <a:spcAft>
          <a:spcPct val="0"/>
        </a:spcAft>
        <a:defRPr sz="7823">
          <a:solidFill>
            <a:schemeClr val="tx1"/>
          </a:solidFill>
          <a:latin typeface="Calibri" charset="0"/>
          <a:ea typeface="ＭＳ Ｐゴシック" charset="0"/>
          <a:cs typeface="ＭＳ Ｐゴシック" charset="0"/>
        </a:defRPr>
      </a:lvl7pPr>
      <a:lvl8pPr marL="2438705" algn="ctr" defTabSz="812902" rtl="0" fontAlgn="base">
        <a:spcBef>
          <a:spcPct val="0"/>
        </a:spcBef>
        <a:spcAft>
          <a:spcPct val="0"/>
        </a:spcAft>
        <a:defRPr sz="7823">
          <a:solidFill>
            <a:schemeClr val="tx1"/>
          </a:solidFill>
          <a:latin typeface="Calibri" charset="0"/>
          <a:ea typeface="ＭＳ Ｐゴシック" charset="0"/>
          <a:cs typeface="ＭＳ Ｐゴシック" charset="0"/>
        </a:defRPr>
      </a:lvl8pPr>
      <a:lvl9pPr marL="3251606" algn="ctr" defTabSz="812902" rtl="0" fontAlgn="base">
        <a:spcBef>
          <a:spcPct val="0"/>
        </a:spcBef>
        <a:spcAft>
          <a:spcPct val="0"/>
        </a:spcAft>
        <a:defRPr sz="7823">
          <a:solidFill>
            <a:schemeClr val="tx1"/>
          </a:solidFill>
          <a:latin typeface="Calibri" charset="0"/>
          <a:ea typeface="ＭＳ Ｐゴシック" charset="0"/>
          <a:cs typeface="ＭＳ Ｐゴシック" charset="0"/>
        </a:defRPr>
      </a:lvl9pPr>
    </p:titleStyle>
    <p:bodyStyle>
      <a:lvl1pPr marL="609600" indent="-609600" algn="l" defTabSz="812800" rtl="0" eaLnBrk="0" fontAlgn="base" hangingPunct="0">
        <a:spcBef>
          <a:spcPct val="20000"/>
        </a:spcBef>
        <a:spcAft>
          <a:spcPct val="0"/>
        </a:spcAft>
        <a:buFont typeface="Arial" panose="020B0604020202020204" pitchFamily="34" charset="0"/>
        <a:buChar char="•"/>
        <a:defRPr sz="5600" kern="1200">
          <a:solidFill>
            <a:schemeClr val="tx1"/>
          </a:solidFill>
          <a:latin typeface="+mn-lt"/>
          <a:ea typeface="MS PGothic" panose="020B0600070205080204" pitchFamily="34" charset="-128"/>
          <a:cs typeface="MS PGothic" charset="0"/>
        </a:defRPr>
      </a:lvl1pPr>
      <a:lvl2pPr marL="1320800" indent="-508000" algn="l" defTabSz="812800" rtl="0" eaLnBrk="0" fontAlgn="base" hangingPunct="0">
        <a:spcBef>
          <a:spcPct val="20000"/>
        </a:spcBef>
        <a:spcAft>
          <a:spcPct val="0"/>
        </a:spcAft>
        <a:buFont typeface="Arial" panose="020B0604020202020204" pitchFamily="34" charset="0"/>
        <a:buChar char="–"/>
        <a:defRPr sz="4900" kern="1200">
          <a:solidFill>
            <a:schemeClr val="tx1"/>
          </a:solidFill>
          <a:latin typeface="+mn-lt"/>
          <a:ea typeface="MS PGothic" panose="020B0600070205080204" pitchFamily="34" charset="-128"/>
          <a:cs typeface="MS PGothic" charset="0"/>
        </a:defRPr>
      </a:lvl2pPr>
      <a:lvl3pPr marL="2032000" indent="-406400" algn="l" defTabSz="812800"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S PGothic" panose="020B0600070205080204" pitchFamily="34" charset="-128"/>
          <a:cs typeface="MS PGothic" charset="0"/>
        </a:defRPr>
      </a:lvl3pPr>
      <a:lvl4pPr marL="2844800" indent="-406400" algn="l" defTabSz="812800"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MS PGothic" charset="0"/>
        </a:defRPr>
      </a:lvl4pPr>
      <a:lvl5pPr marL="3657600" indent="-406400" algn="l" defTabSz="812800"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S PGothic" panose="020B0600070205080204" pitchFamily="34" charset="-128"/>
          <a:cs typeface="MS PGothic" charset="0"/>
        </a:defRPr>
      </a:lvl5pPr>
      <a:lvl6pPr marL="4470959" indent="-406451" algn="l" defTabSz="812902" rtl="0" eaLnBrk="1" latinLnBrk="0" hangingPunct="1">
        <a:spcBef>
          <a:spcPct val="20000"/>
        </a:spcBef>
        <a:buFont typeface="Arial"/>
        <a:buChar char="•"/>
        <a:defRPr sz="3556" kern="1200">
          <a:solidFill>
            <a:schemeClr val="tx1"/>
          </a:solidFill>
          <a:latin typeface="+mn-lt"/>
          <a:ea typeface="+mn-ea"/>
          <a:cs typeface="+mn-cs"/>
        </a:defRPr>
      </a:lvl6pPr>
      <a:lvl7pPr marL="5283860" indent="-406451" algn="l" defTabSz="812902" rtl="0" eaLnBrk="1" latinLnBrk="0" hangingPunct="1">
        <a:spcBef>
          <a:spcPct val="20000"/>
        </a:spcBef>
        <a:buFont typeface="Arial"/>
        <a:buChar char="•"/>
        <a:defRPr sz="3556" kern="1200">
          <a:solidFill>
            <a:schemeClr val="tx1"/>
          </a:solidFill>
          <a:latin typeface="+mn-lt"/>
          <a:ea typeface="+mn-ea"/>
          <a:cs typeface="+mn-cs"/>
        </a:defRPr>
      </a:lvl7pPr>
      <a:lvl8pPr marL="6096762" indent="-406451" algn="l" defTabSz="812902" rtl="0" eaLnBrk="1" latinLnBrk="0" hangingPunct="1">
        <a:spcBef>
          <a:spcPct val="20000"/>
        </a:spcBef>
        <a:buFont typeface="Arial"/>
        <a:buChar char="•"/>
        <a:defRPr sz="3556" kern="1200">
          <a:solidFill>
            <a:schemeClr val="tx1"/>
          </a:solidFill>
          <a:latin typeface="+mn-lt"/>
          <a:ea typeface="+mn-ea"/>
          <a:cs typeface="+mn-cs"/>
        </a:defRPr>
      </a:lvl8pPr>
      <a:lvl9pPr marL="6909664" indent="-406451" algn="l" defTabSz="812902" rtl="0" eaLnBrk="1" latinLnBrk="0" hangingPunct="1">
        <a:spcBef>
          <a:spcPct val="20000"/>
        </a:spcBef>
        <a:buFont typeface="Arial"/>
        <a:buChar char="•"/>
        <a:defRPr sz="3556" kern="1200">
          <a:solidFill>
            <a:schemeClr val="tx1"/>
          </a:solidFill>
          <a:latin typeface="+mn-lt"/>
          <a:ea typeface="+mn-ea"/>
          <a:cs typeface="+mn-cs"/>
        </a:defRPr>
      </a:lvl9pPr>
    </p:bodyStyle>
    <p:otherStyle>
      <a:defPPr>
        <a:defRPr lang="en-US"/>
      </a:defPPr>
      <a:lvl1pPr marL="0" algn="l" defTabSz="812902" rtl="0" eaLnBrk="1" latinLnBrk="0" hangingPunct="1">
        <a:defRPr sz="3200" kern="1200">
          <a:solidFill>
            <a:schemeClr val="tx1"/>
          </a:solidFill>
          <a:latin typeface="+mn-lt"/>
          <a:ea typeface="+mn-ea"/>
          <a:cs typeface="+mn-cs"/>
        </a:defRPr>
      </a:lvl1pPr>
      <a:lvl2pPr marL="812902" algn="l" defTabSz="812902" rtl="0" eaLnBrk="1" latinLnBrk="0" hangingPunct="1">
        <a:defRPr sz="3200" kern="1200">
          <a:solidFill>
            <a:schemeClr val="tx1"/>
          </a:solidFill>
          <a:latin typeface="+mn-lt"/>
          <a:ea typeface="+mn-ea"/>
          <a:cs typeface="+mn-cs"/>
        </a:defRPr>
      </a:lvl2pPr>
      <a:lvl3pPr marL="1625803" algn="l" defTabSz="812902" rtl="0" eaLnBrk="1" latinLnBrk="0" hangingPunct="1">
        <a:defRPr sz="3200" kern="1200">
          <a:solidFill>
            <a:schemeClr val="tx1"/>
          </a:solidFill>
          <a:latin typeface="+mn-lt"/>
          <a:ea typeface="+mn-ea"/>
          <a:cs typeface="+mn-cs"/>
        </a:defRPr>
      </a:lvl3pPr>
      <a:lvl4pPr marL="2438705" algn="l" defTabSz="812902" rtl="0" eaLnBrk="1" latinLnBrk="0" hangingPunct="1">
        <a:defRPr sz="3200" kern="1200">
          <a:solidFill>
            <a:schemeClr val="tx1"/>
          </a:solidFill>
          <a:latin typeface="+mn-lt"/>
          <a:ea typeface="+mn-ea"/>
          <a:cs typeface="+mn-cs"/>
        </a:defRPr>
      </a:lvl4pPr>
      <a:lvl5pPr marL="3251606" algn="l" defTabSz="812902" rtl="0" eaLnBrk="1" latinLnBrk="0" hangingPunct="1">
        <a:defRPr sz="3200" kern="1200">
          <a:solidFill>
            <a:schemeClr val="tx1"/>
          </a:solidFill>
          <a:latin typeface="+mn-lt"/>
          <a:ea typeface="+mn-ea"/>
          <a:cs typeface="+mn-cs"/>
        </a:defRPr>
      </a:lvl5pPr>
      <a:lvl6pPr marL="4064508" algn="l" defTabSz="812902" rtl="0" eaLnBrk="1" latinLnBrk="0" hangingPunct="1">
        <a:defRPr sz="3200" kern="1200">
          <a:solidFill>
            <a:schemeClr val="tx1"/>
          </a:solidFill>
          <a:latin typeface="+mn-lt"/>
          <a:ea typeface="+mn-ea"/>
          <a:cs typeface="+mn-cs"/>
        </a:defRPr>
      </a:lvl6pPr>
      <a:lvl7pPr marL="4877410" algn="l" defTabSz="812902" rtl="0" eaLnBrk="1" latinLnBrk="0" hangingPunct="1">
        <a:defRPr sz="3200" kern="1200">
          <a:solidFill>
            <a:schemeClr val="tx1"/>
          </a:solidFill>
          <a:latin typeface="+mn-lt"/>
          <a:ea typeface="+mn-ea"/>
          <a:cs typeface="+mn-cs"/>
        </a:defRPr>
      </a:lvl7pPr>
      <a:lvl8pPr marL="5690311" algn="l" defTabSz="812902" rtl="0" eaLnBrk="1" latinLnBrk="0" hangingPunct="1">
        <a:defRPr sz="3200" kern="1200">
          <a:solidFill>
            <a:schemeClr val="tx1"/>
          </a:solidFill>
          <a:latin typeface="+mn-lt"/>
          <a:ea typeface="+mn-ea"/>
          <a:cs typeface="+mn-cs"/>
        </a:defRPr>
      </a:lvl8pPr>
      <a:lvl9pPr marL="6503213" algn="l" defTabSz="812902"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eekingalpha.com/article/3972532-is-asean-economic-community-doomed-to-fail" TargetMode="External"/><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roberthalf.com/blog/how-to-interview-candidates/job-interview-questions-4-types-to-consider" TargetMode="External"/><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jpe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9.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4">
            <a:extLst>
              <a:ext uri="{FF2B5EF4-FFF2-40B4-BE49-F238E27FC236}">
                <a16:creationId xmlns:a16="http://schemas.microsoft.com/office/drawing/2014/main" id="{78D2DF3C-A0C3-46E3-A31F-EF0EFC3ED9E0}"/>
              </a:ext>
            </a:extLst>
          </p:cNvPr>
          <p:cNvSpPr>
            <a:spLocks noGrp="1"/>
          </p:cNvSpPr>
          <p:nvPr>
            <p:ph type="title"/>
          </p:nvPr>
        </p:nvSpPr>
        <p:spPr>
          <a:xfrm>
            <a:off x="2109788" y="5729288"/>
            <a:ext cx="11494700" cy="2054263"/>
          </a:xfrm>
        </p:spPr>
        <p:txBody>
          <a:bodyPr>
            <a:normAutofit/>
          </a:bodyPr>
          <a:lstStyle/>
          <a:p>
            <a:pPr eaLnBrk="1" hangingPunct="1"/>
            <a:r>
              <a:rPr lang="en-US" altLang="en-US" sz="8800" dirty="0"/>
              <a:t>ASEAN</a:t>
            </a:r>
          </a:p>
        </p:txBody>
      </p:sp>
      <p:pic>
        <p:nvPicPr>
          <p:cNvPr id="2" name="Content Placeholder 1"/>
          <p:cNvPicPr>
            <a:picLocks noGrp="1" noChangeAspect="1"/>
          </p:cNvPicPr>
          <p:nvPr>
            <p:ph sz="half" idx="2"/>
          </p:nvPr>
        </p:nvPicPr>
        <p:blipFill rotWithShape="1">
          <a:blip r:embed="rId2">
            <a:extLst>
              <a:ext uri="{28A0092B-C50C-407E-A947-70E740481C1C}">
                <a14:useLocalDpi xmlns:a14="http://schemas.microsoft.com/office/drawing/2010/main"/>
              </a:ext>
            </a:extLst>
          </a:blip>
          <a:srcRect l="2979" t="53998" r="13200" b="1747"/>
          <a:stretch/>
        </p:blipFill>
        <p:spPr>
          <a:xfrm>
            <a:off x="-1" y="-391886"/>
            <a:ext cx="16295915" cy="5484881"/>
          </a:xfrm>
        </p:spPr>
      </p:pic>
      <p:sp>
        <p:nvSpPr>
          <p:cNvPr id="3" name="TextBox 2"/>
          <p:cNvSpPr txBox="1"/>
          <p:nvPr/>
        </p:nvSpPr>
        <p:spPr>
          <a:xfrm>
            <a:off x="208547" y="9712137"/>
            <a:ext cx="8308685" cy="307777"/>
          </a:xfrm>
          <a:prstGeom prst="rect">
            <a:avLst/>
          </a:prstGeom>
          <a:noFill/>
        </p:spPr>
        <p:txBody>
          <a:bodyPr wrap="none" rtlCol="0">
            <a:spAutoFit/>
          </a:bodyPr>
          <a:lstStyle/>
          <a:p>
            <a:r>
              <a:rPr lang="en-US" sz="1400" dirty="0"/>
              <a:t>Image source: </a:t>
            </a:r>
            <a:r>
              <a:rPr lang="en-GB" sz="1400" dirty="0">
                <a:hlinkClick r:id="rId3"/>
              </a:rPr>
              <a:t>https://seekingalpha.com/article/3972532-is-asean-economic-community-doomed-to-fail</a:t>
            </a:r>
            <a:endParaRPr lang="en-GB"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 b="8972"/>
          <a:stretch/>
        </p:blipFill>
        <p:spPr>
          <a:xfrm>
            <a:off x="0" y="48126"/>
            <a:ext cx="16257588" cy="9865895"/>
          </a:xfrm>
          <a:prstGeom prst="rect">
            <a:avLst/>
          </a:prstGeom>
        </p:spPr>
      </p:pic>
      <p:sp>
        <p:nvSpPr>
          <p:cNvPr id="5" name="TextBox 4"/>
          <p:cNvSpPr txBox="1"/>
          <p:nvPr/>
        </p:nvSpPr>
        <p:spPr>
          <a:xfrm>
            <a:off x="0" y="9568280"/>
            <a:ext cx="10881377" cy="338554"/>
          </a:xfrm>
          <a:prstGeom prst="rect">
            <a:avLst/>
          </a:prstGeom>
          <a:noFill/>
        </p:spPr>
        <p:txBody>
          <a:bodyPr wrap="none" rtlCol="0">
            <a:spAutoFit/>
          </a:bodyPr>
          <a:lstStyle/>
          <a:p>
            <a:r>
              <a:rPr lang="en-US" sz="1600" dirty="0"/>
              <a:t>Image source</a:t>
            </a:r>
            <a:r>
              <a:rPr lang="en-GB" sz="1600" dirty="0">
                <a:hlinkClick r:id="rId3"/>
              </a:rPr>
              <a:t>https://www.roberthalf.com/blog/how-to-interview-candidates/job-interview-questions-4-types-to-consider</a:t>
            </a:r>
            <a:endParaRPr lang="en-GB" sz="1600" dirty="0"/>
          </a:p>
        </p:txBody>
      </p:sp>
    </p:spTree>
    <p:extLst>
      <p:ext uri="{BB962C8B-B14F-4D97-AF65-F5344CB8AC3E}">
        <p14:creationId xmlns:p14="http://schemas.microsoft.com/office/powerpoint/2010/main" val="102798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B613">
            <a:alpha val="10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716" y="260450"/>
            <a:ext cx="6561486" cy="9396898"/>
          </a:xfrm>
          <a:prstGeom prst="rect">
            <a:avLst/>
          </a:prstGeom>
        </p:spPr>
      </p:pic>
      <p:sp>
        <p:nvSpPr>
          <p:cNvPr id="5" name="TextBox 4"/>
          <p:cNvSpPr txBox="1"/>
          <p:nvPr/>
        </p:nvSpPr>
        <p:spPr>
          <a:xfrm>
            <a:off x="6986337" y="228366"/>
            <a:ext cx="4099199" cy="769441"/>
          </a:xfrm>
          <a:prstGeom prst="rect">
            <a:avLst/>
          </a:prstGeom>
          <a:noFill/>
        </p:spPr>
        <p:txBody>
          <a:bodyPr wrap="none" rtlCol="0">
            <a:spAutoFit/>
          </a:bodyPr>
          <a:lstStyle/>
          <a:p>
            <a:r>
              <a:rPr lang="en-US" sz="4400" dirty="0">
                <a:solidFill>
                  <a:srgbClr val="E72F29"/>
                </a:solidFill>
                <a:latin typeface="+mj-lt"/>
              </a:rPr>
              <a:t>Some Principles</a:t>
            </a:r>
            <a:endParaRPr lang="en-GB" sz="4400" dirty="0">
              <a:solidFill>
                <a:srgbClr val="E72F29"/>
              </a:solidFill>
              <a:latin typeface="+mj-lt"/>
            </a:endParaRPr>
          </a:p>
        </p:txBody>
      </p:sp>
      <p:sp>
        <p:nvSpPr>
          <p:cNvPr id="9" name="Content Placeholder 8"/>
          <p:cNvSpPr>
            <a:spLocks noGrp="1"/>
          </p:cNvSpPr>
          <p:nvPr>
            <p:ph sz="half" idx="2"/>
          </p:nvPr>
        </p:nvSpPr>
        <p:spPr>
          <a:xfrm>
            <a:off x="7133306" y="997807"/>
            <a:ext cx="4312736" cy="8514221"/>
          </a:xfrm>
        </p:spPr>
        <p:txBody>
          <a:bodyPr/>
          <a:lstStyle/>
          <a:p>
            <a:pPr marL="273050" indent="-273050"/>
            <a:r>
              <a:rPr lang="en-US" sz="2800" dirty="0"/>
              <a:t>Respect for </a:t>
            </a:r>
            <a:r>
              <a:rPr lang="en-US" sz="2800" dirty="0">
                <a:solidFill>
                  <a:srgbClr val="E72F29"/>
                </a:solidFill>
              </a:rPr>
              <a:t>independence, sovereignty, equality, territorial integrity and national identity </a:t>
            </a:r>
            <a:r>
              <a:rPr lang="en-US" sz="2800" dirty="0"/>
              <a:t>of all ASEAN Member States </a:t>
            </a:r>
          </a:p>
          <a:p>
            <a:pPr marL="273050" indent="-273050"/>
            <a:r>
              <a:rPr lang="en-US" sz="2800" dirty="0"/>
              <a:t>Commitment to regional </a:t>
            </a:r>
            <a:r>
              <a:rPr lang="en-US" sz="2800" dirty="0">
                <a:solidFill>
                  <a:srgbClr val="E72F29"/>
                </a:solidFill>
              </a:rPr>
              <a:t>peace, security and prosperity</a:t>
            </a:r>
          </a:p>
          <a:p>
            <a:pPr marL="273050" indent="-273050"/>
            <a:r>
              <a:rPr lang="en-US" sz="2800" dirty="0">
                <a:solidFill>
                  <a:srgbClr val="E72F29"/>
                </a:solidFill>
              </a:rPr>
              <a:t>Non-interference</a:t>
            </a:r>
            <a:r>
              <a:rPr lang="en-US" sz="2800" dirty="0"/>
              <a:t> in the internal affairs of AMS</a:t>
            </a:r>
          </a:p>
          <a:p>
            <a:pPr marL="273050" indent="-273050"/>
            <a:r>
              <a:rPr lang="en-US" sz="2800" dirty="0"/>
              <a:t>Respect for fundamental freedoms, the promotion and protection of human rights, and the promotion of social justice</a:t>
            </a:r>
          </a:p>
          <a:p>
            <a:pPr marL="273050" indent="-273050"/>
            <a:r>
              <a:rPr lang="en-US" sz="2800" dirty="0"/>
              <a:t>Unity in </a:t>
            </a:r>
            <a:r>
              <a:rPr lang="en-US" sz="2800" dirty="0">
                <a:solidFill>
                  <a:srgbClr val="E72F29"/>
                </a:solidFill>
              </a:rPr>
              <a:t>diversity</a:t>
            </a:r>
          </a:p>
          <a:p>
            <a:pPr marL="273050" indent="-273050"/>
            <a:r>
              <a:rPr lang="en-US" sz="2800" dirty="0"/>
              <a:t>ASEAN </a:t>
            </a:r>
            <a:r>
              <a:rPr lang="en-US" sz="2800" dirty="0">
                <a:solidFill>
                  <a:srgbClr val="E72F29"/>
                </a:solidFill>
              </a:rPr>
              <a:t>Centrality</a:t>
            </a:r>
          </a:p>
          <a:p>
            <a:pPr marL="273050" indent="-273050"/>
            <a:r>
              <a:rPr lang="en-US" sz="2800" dirty="0">
                <a:solidFill>
                  <a:srgbClr val="E72F29"/>
                </a:solidFill>
              </a:rPr>
              <a:t>Consensus</a:t>
            </a:r>
            <a:r>
              <a:rPr lang="en-US" sz="2800" dirty="0"/>
              <a:t>-based</a:t>
            </a:r>
          </a:p>
          <a:p>
            <a:pPr marL="273050" indent="-273050"/>
            <a:endParaRPr lang="en-GB" sz="2800" dirty="0"/>
          </a:p>
        </p:txBody>
      </p:sp>
      <p:sp>
        <p:nvSpPr>
          <p:cNvPr id="10" name="TextBox 9"/>
          <p:cNvSpPr txBox="1"/>
          <p:nvPr/>
        </p:nvSpPr>
        <p:spPr>
          <a:xfrm>
            <a:off x="11584990" y="228366"/>
            <a:ext cx="3708066" cy="769441"/>
          </a:xfrm>
          <a:prstGeom prst="rect">
            <a:avLst/>
          </a:prstGeom>
          <a:noFill/>
        </p:spPr>
        <p:txBody>
          <a:bodyPr wrap="none" rtlCol="0">
            <a:spAutoFit/>
          </a:bodyPr>
          <a:lstStyle/>
          <a:p>
            <a:r>
              <a:rPr lang="en-US" sz="4400" dirty="0">
                <a:solidFill>
                  <a:srgbClr val="1B90BE"/>
                </a:solidFill>
                <a:latin typeface="+mj-lt"/>
              </a:rPr>
              <a:t>ASEAN Organs</a:t>
            </a:r>
            <a:endParaRPr lang="en-GB" sz="4400" dirty="0">
              <a:solidFill>
                <a:srgbClr val="1B90BE"/>
              </a:solidFill>
              <a:latin typeface="+mj-lt"/>
            </a:endParaRPr>
          </a:p>
        </p:txBody>
      </p:sp>
      <p:sp>
        <p:nvSpPr>
          <p:cNvPr id="11" name="Content Placeholder 8"/>
          <p:cNvSpPr>
            <a:spLocks noGrp="1"/>
          </p:cNvSpPr>
          <p:nvPr>
            <p:ph sz="half" idx="2"/>
          </p:nvPr>
        </p:nvSpPr>
        <p:spPr>
          <a:xfrm>
            <a:off x="11584990" y="997807"/>
            <a:ext cx="4312736" cy="8514221"/>
          </a:xfrm>
        </p:spPr>
        <p:txBody>
          <a:bodyPr/>
          <a:lstStyle/>
          <a:p>
            <a:pPr marL="273050" indent="-273050"/>
            <a:r>
              <a:rPr lang="en-US" sz="2600" dirty="0">
                <a:solidFill>
                  <a:srgbClr val="1B90BE"/>
                </a:solidFill>
              </a:rPr>
              <a:t>ASEAN Summit</a:t>
            </a:r>
          </a:p>
          <a:p>
            <a:pPr marL="273050" indent="-273050"/>
            <a:r>
              <a:rPr lang="en-US" sz="2600" dirty="0">
                <a:solidFill>
                  <a:srgbClr val="1B90BE"/>
                </a:solidFill>
              </a:rPr>
              <a:t>ASEAN Coordinating Council (ACC)</a:t>
            </a:r>
          </a:p>
          <a:p>
            <a:pPr marL="273050" indent="-273050"/>
            <a:r>
              <a:rPr lang="en-US" sz="2600" dirty="0">
                <a:solidFill>
                  <a:srgbClr val="1B90BE"/>
                </a:solidFill>
              </a:rPr>
              <a:t>ASEAN Community Coordinating Council</a:t>
            </a:r>
          </a:p>
          <a:p>
            <a:pPr marL="273050" indent="-273050"/>
            <a:r>
              <a:rPr lang="en-US" sz="2600" dirty="0">
                <a:solidFill>
                  <a:srgbClr val="1B90BE"/>
                </a:solidFill>
              </a:rPr>
              <a:t>ASEAN Sectoral Ministerial Meeting Bodies</a:t>
            </a:r>
          </a:p>
          <a:p>
            <a:pPr marL="273050" indent="-273050"/>
            <a:r>
              <a:rPr lang="en-US" sz="2600" dirty="0">
                <a:solidFill>
                  <a:srgbClr val="1B90BE"/>
                </a:solidFill>
              </a:rPr>
              <a:t>Secretary General of ASEAN </a:t>
            </a:r>
          </a:p>
          <a:p>
            <a:pPr marL="273050" indent="-273050"/>
            <a:r>
              <a:rPr lang="en-US" sz="2600" dirty="0">
                <a:solidFill>
                  <a:srgbClr val="1B90BE"/>
                </a:solidFill>
              </a:rPr>
              <a:t>ASEAN Secretariat</a:t>
            </a:r>
          </a:p>
          <a:p>
            <a:pPr marL="273050" indent="-273050"/>
            <a:r>
              <a:rPr lang="en-US" sz="2600" dirty="0">
                <a:solidFill>
                  <a:srgbClr val="1B90BE"/>
                </a:solidFill>
              </a:rPr>
              <a:t>Committee of Permanent Representatives to ASEAN</a:t>
            </a:r>
          </a:p>
          <a:p>
            <a:pPr marL="273050" indent="-273050"/>
            <a:r>
              <a:rPr lang="en-US" sz="2600" dirty="0">
                <a:solidFill>
                  <a:srgbClr val="1B90BE"/>
                </a:solidFill>
              </a:rPr>
              <a:t>ASEAN National Secretariats</a:t>
            </a:r>
          </a:p>
          <a:p>
            <a:pPr marL="273050" indent="-273050"/>
            <a:r>
              <a:rPr lang="en-US" sz="2600" dirty="0">
                <a:solidFill>
                  <a:srgbClr val="1B90BE"/>
                </a:solidFill>
              </a:rPr>
              <a:t>ASEAN Human Rights Body</a:t>
            </a:r>
          </a:p>
          <a:p>
            <a:pPr marL="273050" indent="-273050"/>
            <a:r>
              <a:rPr lang="en-US" sz="2600" dirty="0">
                <a:solidFill>
                  <a:srgbClr val="1B90BE"/>
                </a:solidFill>
              </a:rPr>
              <a:t>ASEAN Foundation</a:t>
            </a:r>
          </a:p>
          <a:p>
            <a:pPr marL="273050" indent="-273050"/>
            <a:endParaRPr lang="en-US" sz="2600" dirty="0">
              <a:solidFill>
                <a:srgbClr val="1B90BE"/>
              </a:solidFill>
            </a:endParaRPr>
          </a:p>
        </p:txBody>
      </p:sp>
    </p:spTree>
    <p:extLst>
      <p:ext uri="{BB962C8B-B14F-4D97-AF65-F5344CB8AC3E}">
        <p14:creationId xmlns:p14="http://schemas.microsoft.com/office/powerpoint/2010/main" val="295421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uiExpand="1" build="p"/>
      <p:bldP spid="10" grpId="0"/>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B613">
            <a:alpha val="10000"/>
          </a:srgb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blip>
          <a:srcRect l="13574" t="9668" r="14027" b="9940"/>
          <a:stretch/>
        </p:blipFill>
        <p:spPr>
          <a:xfrm>
            <a:off x="1306989" y="689811"/>
            <a:ext cx="7700211" cy="8550442"/>
          </a:xfrm>
          <a:prstGeom prst="rect">
            <a:avLst/>
          </a:prstGeom>
        </p:spPr>
      </p:pic>
      <p:sp>
        <p:nvSpPr>
          <p:cNvPr id="6" name="TextBox 5"/>
          <p:cNvSpPr txBox="1"/>
          <p:nvPr/>
        </p:nvSpPr>
        <p:spPr>
          <a:xfrm>
            <a:off x="3717094" y="4442255"/>
            <a:ext cx="2880000" cy="1620000"/>
          </a:xfrm>
          <a:prstGeom prst="rect">
            <a:avLst/>
          </a:prstGeom>
          <a:noFill/>
        </p:spPr>
        <p:txBody>
          <a:bodyPr wrap="square" rtlCol="0">
            <a:noAutofit/>
          </a:bodyPr>
          <a:lstStyle/>
          <a:p>
            <a:pPr algn="ctr"/>
            <a:r>
              <a:rPr lang="en-US" dirty="0">
                <a:latin typeface="+mj-lt"/>
              </a:rPr>
              <a:t>ASEAN</a:t>
            </a:r>
          </a:p>
          <a:p>
            <a:pPr algn="ctr"/>
            <a:r>
              <a:rPr lang="en-US" dirty="0">
                <a:latin typeface="+mj-lt"/>
              </a:rPr>
              <a:t>ECONOMIC COMMUNITY</a:t>
            </a:r>
          </a:p>
          <a:p>
            <a:pPr algn="ctr"/>
            <a:endParaRPr lang="en-US" dirty="0">
              <a:latin typeface="+mj-lt"/>
            </a:endParaRPr>
          </a:p>
          <a:p>
            <a:pPr algn="ctr"/>
            <a:r>
              <a:rPr lang="en-US" dirty="0">
                <a:latin typeface="+mj-lt"/>
              </a:rPr>
              <a:t>(AEC)</a:t>
            </a:r>
            <a:endParaRPr lang="en-GB" dirty="0">
              <a:latin typeface="+mj-lt"/>
            </a:endParaRPr>
          </a:p>
        </p:txBody>
      </p:sp>
      <p:sp>
        <p:nvSpPr>
          <p:cNvPr id="7" name="TextBox 6"/>
          <p:cNvSpPr txBox="1"/>
          <p:nvPr/>
        </p:nvSpPr>
        <p:spPr>
          <a:xfrm>
            <a:off x="1190922" y="4442253"/>
            <a:ext cx="2880000" cy="1620000"/>
          </a:xfrm>
          <a:prstGeom prst="rect">
            <a:avLst/>
          </a:prstGeom>
          <a:noFill/>
        </p:spPr>
        <p:txBody>
          <a:bodyPr wrap="square" rtlCol="0">
            <a:noAutofit/>
          </a:bodyPr>
          <a:lstStyle/>
          <a:p>
            <a:pPr algn="ctr"/>
            <a:r>
              <a:rPr lang="en-US" dirty="0">
                <a:latin typeface="+mj-lt"/>
              </a:rPr>
              <a:t>ASEAN POLITICAL-SECURITY COMMUNITY</a:t>
            </a:r>
          </a:p>
          <a:p>
            <a:pPr algn="ctr"/>
            <a:r>
              <a:rPr lang="en-US" dirty="0">
                <a:latin typeface="+mj-lt"/>
              </a:rPr>
              <a:t>(APSC)</a:t>
            </a:r>
            <a:endParaRPr lang="en-GB" dirty="0">
              <a:latin typeface="+mj-lt"/>
            </a:endParaRPr>
          </a:p>
        </p:txBody>
      </p:sp>
      <p:sp>
        <p:nvSpPr>
          <p:cNvPr id="8" name="TextBox 7"/>
          <p:cNvSpPr txBox="1"/>
          <p:nvPr/>
        </p:nvSpPr>
        <p:spPr>
          <a:xfrm>
            <a:off x="6243267" y="4442255"/>
            <a:ext cx="2880000" cy="1620000"/>
          </a:xfrm>
          <a:prstGeom prst="rect">
            <a:avLst/>
          </a:prstGeom>
          <a:noFill/>
        </p:spPr>
        <p:txBody>
          <a:bodyPr wrap="square" rtlCol="0">
            <a:noAutofit/>
          </a:bodyPr>
          <a:lstStyle/>
          <a:p>
            <a:pPr algn="ctr"/>
            <a:r>
              <a:rPr lang="en-US" dirty="0">
                <a:solidFill>
                  <a:srgbClr val="3E55A4"/>
                </a:solidFill>
                <a:latin typeface="+mj-lt"/>
              </a:rPr>
              <a:t>ASEAN</a:t>
            </a:r>
          </a:p>
          <a:p>
            <a:pPr algn="ctr"/>
            <a:r>
              <a:rPr lang="en-US" dirty="0">
                <a:solidFill>
                  <a:srgbClr val="3E55A4"/>
                </a:solidFill>
                <a:latin typeface="+mj-lt"/>
              </a:rPr>
              <a:t>SOCIO-CULTURAL</a:t>
            </a:r>
            <a:r>
              <a:rPr lang="en-GB" dirty="0">
                <a:solidFill>
                  <a:srgbClr val="3E55A4"/>
                </a:solidFill>
                <a:latin typeface="+mj-lt"/>
              </a:rPr>
              <a:t> COMMUNITY</a:t>
            </a:r>
          </a:p>
          <a:p>
            <a:pPr algn="ctr"/>
            <a:r>
              <a:rPr lang="en-US" dirty="0">
                <a:solidFill>
                  <a:srgbClr val="3E55A4"/>
                </a:solidFill>
                <a:latin typeface="+mj-lt"/>
              </a:rPr>
              <a:t>(ASCC)</a:t>
            </a:r>
          </a:p>
        </p:txBody>
      </p:sp>
      <p:sp>
        <p:nvSpPr>
          <p:cNvPr id="9" name="TextBox 8"/>
          <p:cNvSpPr txBox="1"/>
          <p:nvPr/>
        </p:nvSpPr>
        <p:spPr>
          <a:xfrm>
            <a:off x="2309629" y="2974653"/>
            <a:ext cx="5775592" cy="394189"/>
          </a:xfrm>
          <a:prstGeom prst="rect">
            <a:avLst/>
          </a:prstGeom>
          <a:solidFill>
            <a:srgbClr val="FFFFFF">
              <a:alpha val="50196"/>
            </a:srgbClr>
          </a:solidFill>
        </p:spPr>
        <p:txBody>
          <a:bodyPr wrap="square" rtlCol="0">
            <a:noAutofit/>
          </a:bodyPr>
          <a:lstStyle/>
          <a:p>
            <a:pPr algn="ctr"/>
            <a:r>
              <a:rPr lang="en-US" dirty="0">
                <a:latin typeface="+mj-lt"/>
              </a:rPr>
              <a:t>ASEAN COMMUNITY PILLARS</a:t>
            </a:r>
            <a:endParaRPr lang="en-GB" dirty="0">
              <a:latin typeface="+mj-lt"/>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2397" y="339226"/>
            <a:ext cx="3986213" cy="5723029"/>
          </a:xfrm>
          <a:prstGeom prst="rect">
            <a:avLst/>
          </a:prstGeom>
        </p:spPr>
      </p:pic>
      <p:sp>
        <p:nvSpPr>
          <p:cNvPr id="11" name="Rectangle 10"/>
          <p:cNvSpPr/>
          <p:nvPr/>
        </p:nvSpPr>
        <p:spPr>
          <a:xfrm>
            <a:off x="9184355" y="6336632"/>
            <a:ext cx="5542298" cy="3416320"/>
          </a:xfrm>
          <a:prstGeom prst="rect">
            <a:avLst/>
          </a:prstGeom>
        </p:spPr>
        <p:txBody>
          <a:bodyPr wrap="square">
            <a:spAutoFit/>
          </a:bodyPr>
          <a:lstStyle/>
          <a:p>
            <a:pPr algn="ctr"/>
            <a:r>
              <a:rPr lang="en-US" sz="3600" dirty="0">
                <a:latin typeface="+mj-lt"/>
              </a:rPr>
              <a:t>Our </a:t>
            </a:r>
            <a:r>
              <a:rPr lang="en-US" sz="3600" dirty="0">
                <a:solidFill>
                  <a:srgbClr val="3E55A4"/>
                </a:solidFill>
                <a:latin typeface="+mj-lt"/>
              </a:rPr>
              <a:t>ASEAN Socio-Cultural Community </a:t>
            </a:r>
            <a:r>
              <a:rPr lang="en-US" sz="3600" dirty="0">
                <a:latin typeface="+mj-lt"/>
              </a:rPr>
              <a:t>by 2025 shall be one that engages and</a:t>
            </a:r>
          </a:p>
          <a:p>
            <a:pPr algn="ctr"/>
            <a:r>
              <a:rPr lang="en-US" sz="3600" dirty="0">
                <a:latin typeface="+mj-lt"/>
              </a:rPr>
              <a:t>benefits the peoples, and is inclusive, sustainable, resilient, and dynamic.</a:t>
            </a:r>
            <a:endParaRPr lang="en-GB" dirty="0">
              <a:latin typeface="+mj-lt"/>
            </a:endParaRPr>
          </a:p>
        </p:txBody>
      </p:sp>
    </p:spTree>
    <p:extLst>
      <p:ext uri="{BB962C8B-B14F-4D97-AF65-F5344CB8AC3E}">
        <p14:creationId xmlns:p14="http://schemas.microsoft.com/office/powerpoint/2010/main" val="5376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B613">
            <a:alpha val="10000"/>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12800" y="407989"/>
            <a:ext cx="14631988" cy="1148094"/>
          </a:xfrm>
        </p:spPr>
        <p:txBody>
          <a:bodyPr/>
          <a:lstStyle/>
          <a:p>
            <a:r>
              <a:rPr lang="en-US" sz="5400" b="1" dirty="0"/>
              <a:t>Disaster Management </a:t>
            </a:r>
            <a:r>
              <a:rPr lang="en-US" sz="5400" dirty="0">
                <a:solidFill>
                  <a:srgbClr val="EE3B33"/>
                </a:solidFill>
              </a:rPr>
              <a:t>in ASEAN Architecture</a:t>
            </a:r>
            <a:endParaRPr lang="en-GB" sz="5400" dirty="0">
              <a:solidFill>
                <a:srgbClr val="EE3B33"/>
              </a:solidFill>
            </a:endParaRPr>
          </a:p>
        </p:txBody>
      </p:sp>
      <p:sp>
        <p:nvSpPr>
          <p:cNvPr id="8" name="Content Placeholder 8"/>
          <p:cNvSpPr>
            <a:spLocks noGrp="1"/>
          </p:cNvSpPr>
          <p:nvPr>
            <p:ph sz="half" idx="4294967295"/>
          </p:nvPr>
        </p:nvSpPr>
        <p:spPr>
          <a:xfrm>
            <a:off x="498609" y="1869740"/>
            <a:ext cx="5125327" cy="6432886"/>
          </a:xfrm>
          <a:prstGeom prst="rect">
            <a:avLst/>
          </a:prstGeom>
        </p:spPr>
        <p:txBody>
          <a:bodyPr/>
          <a:lstStyle/>
          <a:p>
            <a:pPr marL="0" indent="0" algn="ctr">
              <a:spcBef>
                <a:spcPts val="0"/>
              </a:spcBef>
              <a:spcAft>
                <a:spcPts val="800"/>
              </a:spcAft>
              <a:buNone/>
            </a:pPr>
            <a:r>
              <a:rPr lang="en-US" sz="2600" b="1" dirty="0"/>
              <a:t>ASEAN Summit</a:t>
            </a:r>
          </a:p>
          <a:p>
            <a:pPr marL="0" indent="0" algn="ctr">
              <a:spcBef>
                <a:spcPts val="0"/>
              </a:spcBef>
              <a:spcAft>
                <a:spcPts val="800"/>
              </a:spcAft>
              <a:buNone/>
            </a:pPr>
            <a:r>
              <a:rPr lang="en-US" sz="2600" dirty="0"/>
              <a:t>ASEAN Coordinating Council</a:t>
            </a:r>
          </a:p>
          <a:p>
            <a:pPr marL="0" indent="0" algn="ctr">
              <a:spcBef>
                <a:spcPts val="0"/>
              </a:spcBef>
              <a:spcAft>
                <a:spcPts val="800"/>
              </a:spcAft>
              <a:buNone/>
            </a:pPr>
            <a:r>
              <a:rPr lang="en-US" sz="2600" dirty="0">
                <a:solidFill>
                  <a:srgbClr val="C00000"/>
                </a:solidFill>
              </a:rPr>
              <a:t>ASEAN Community </a:t>
            </a:r>
          </a:p>
          <a:p>
            <a:pPr marL="0" indent="0" algn="ctr">
              <a:spcBef>
                <a:spcPts val="0"/>
              </a:spcBef>
              <a:spcAft>
                <a:spcPts val="800"/>
              </a:spcAft>
              <a:buNone/>
            </a:pPr>
            <a:r>
              <a:rPr lang="en-US" sz="2600" dirty="0">
                <a:solidFill>
                  <a:srgbClr val="C00000"/>
                </a:solidFill>
              </a:rPr>
              <a:t>Coordinating Council</a:t>
            </a:r>
          </a:p>
          <a:p>
            <a:pPr marL="0" indent="0" algn="ctr">
              <a:spcBef>
                <a:spcPts val="0"/>
              </a:spcBef>
              <a:spcAft>
                <a:spcPts val="800"/>
              </a:spcAft>
              <a:buNone/>
            </a:pPr>
            <a:r>
              <a:rPr lang="en-US" sz="2600" dirty="0">
                <a:solidFill>
                  <a:srgbClr val="0070C0"/>
                </a:solidFill>
              </a:rPr>
              <a:t>ASEAN Sectoral Ministerial </a:t>
            </a:r>
          </a:p>
          <a:p>
            <a:pPr marL="0" indent="0" algn="ctr">
              <a:spcBef>
                <a:spcPts val="0"/>
              </a:spcBef>
              <a:spcAft>
                <a:spcPts val="800"/>
              </a:spcAft>
              <a:buNone/>
            </a:pPr>
            <a:r>
              <a:rPr lang="en-US" sz="2600" dirty="0">
                <a:solidFill>
                  <a:srgbClr val="0070C0"/>
                </a:solidFill>
              </a:rPr>
              <a:t>Meeting Bodies</a:t>
            </a:r>
          </a:p>
          <a:p>
            <a:pPr marL="0" indent="0" algn="ctr">
              <a:spcBef>
                <a:spcPts val="0"/>
              </a:spcBef>
              <a:spcAft>
                <a:spcPts val="800"/>
              </a:spcAft>
              <a:buNone/>
            </a:pPr>
            <a:r>
              <a:rPr lang="en-US" sz="2600" dirty="0"/>
              <a:t>Committee of Permanent Representatives to ASEAN</a:t>
            </a:r>
          </a:p>
          <a:p>
            <a:pPr marL="0" indent="0" algn="ctr">
              <a:spcBef>
                <a:spcPts val="0"/>
              </a:spcBef>
              <a:spcAft>
                <a:spcPts val="800"/>
              </a:spcAft>
              <a:buNone/>
            </a:pPr>
            <a:endParaRPr lang="en-US" sz="2600" dirty="0"/>
          </a:p>
          <a:p>
            <a:pPr marL="0" indent="0" algn="ctr">
              <a:spcBef>
                <a:spcPts val="0"/>
              </a:spcBef>
              <a:spcAft>
                <a:spcPts val="800"/>
              </a:spcAft>
              <a:buNone/>
            </a:pPr>
            <a:r>
              <a:rPr lang="en-US" sz="2600" dirty="0"/>
              <a:t>Secretary General of ASEAN </a:t>
            </a:r>
          </a:p>
          <a:p>
            <a:pPr marL="0" indent="0" algn="ctr">
              <a:spcBef>
                <a:spcPts val="0"/>
              </a:spcBef>
              <a:spcAft>
                <a:spcPts val="800"/>
              </a:spcAft>
              <a:buNone/>
            </a:pPr>
            <a:r>
              <a:rPr lang="en-US" sz="2600" dirty="0"/>
              <a:t>ASEAN Secretariat</a:t>
            </a:r>
          </a:p>
          <a:p>
            <a:pPr marL="0" indent="0" algn="ctr">
              <a:spcBef>
                <a:spcPts val="0"/>
              </a:spcBef>
              <a:spcAft>
                <a:spcPts val="800"/>
              </a:spcAft>
              <a:buNone/>
            </a:pPr>
            <a:endParaRPr lang="en-US" sz="2600" dirty="0"/>
          </a:p>
          <a:p>
            <a:pPr marL="0" indent="0" algn="ctr">
              <a:spcBef>
                <a:spcPts val="0"/>
              </a:spcBef>
              <a:spcAft>
                <a:spcPts val="800"/>
              </a:spcAft>
              <a:buNone/>
            </a:pPr>
            <a:r>
              <a:rPr lang="en-US" sz="2600" dirty="0"/>
              <a:t>ASEAN National Secretariats</a:t>
            </a:r>
          </a:p>
          <a:p>
            <a:pPr marL="0" indent="0" algn="ctr">
              <a:spcBef>
                <a:spcPts val="0"/>
              </a:spcBef>
              <a:spcAft>
                <a:spcPts val="800"/>
              </a:spcAft>
              <a:buNone/>
            </a:pPr>
            <a:r>
              <a:rPr lang="en-US" sz="2600" dirty="0"/>
              <a:t>ASEAN Human Rights Body</a:t>
            </a:r>
          </a:p>
          <a:p>
            <a:pPr marL="0" indent="0" algn="ctr">
              <a:spcBef>
                <a:spcPts val="0"/>
              </a:spcBef>
              <a:spcAft>
                <a:spcPts val="800"/>
              </a:spcAft>
              <a:buNone/>
            </a:pPr>
            <a:r>
              <a:rPr lang="en-US" sz="2600" dirty="0"/>
              <a:t>ASEAN Foundation</a:t>
            </a:r>
          </a:p>
          <a:p>
            <a:pPr marL="0" indent="0">
              <a:buNone/>
            </a:pPr>
            <a:endParaRPr lang="en-US" sz="2600" dirty="0"/>
          </a:p>
        </p:txBody>
      </p:sp>
      <p:sp>
        <p:nvSpPr>
          <p:cNvPr id="9" name="TextBox 8"/>
          <p:cNvSpPr txBox="1"/>
          <p:nvPr/>
        </p:nvSpPr>
        <p:spPr>
          <a:xfrm>
            <a:off x="5428799" y="1869740"/>
            <a:ext cx="5544000" cy="600164"/>
          </a:xfrm>
          <a:prstGeom prst="rect">
            <a:avLst/>
          </a:prstGeom>
          <a:noFill/>
          <a:ln>
            <a:solidFill>
              <a:schemeClr val="accent1"/>
            </a:solidFill>
          </a:ln>
        </p:spPr>
        <p:txBody>
          <a:bodyPr wrap="none" rtlCol="0">
            <a:noAutofit/>
          </a:bodyPr>
          <a:lstStyle/>
          <a:p>
            <a:pPr algn="ctr"/>
            <a:r>
              <a:rPr lang="en-US" sz="2800" b="1" dirty="0">
                <a:latin typeface="Helvetica" pitchFamily="2" charset="0"/>
              </a:rPr>
              <a:t>ASEAN Summit</a:t>
            </a:r>
            <a:endParaRPr lang="en-GB" sz="2800" b="1" dirty="0">
              <a:latin typeface="Helvetica" pitchFamily="2" charset="0"/>
            </a:endParaRPr>
          </a:p>
        </p:txBody>
      </p:sp>
      <p:sp>
        <p:nvSpPr>
          <p:cNvPr id="11" name="TextBox 10"/>
          <p:cNvSpPr txBox="1"/>
          <p:nvPr/>
        </p:nvSpPr>
        <p:spPr>
          <a:xfrm>
            <a:off x="5377413" y="2863012"/>
            <a:ext cx="5544000" cy="600164"/>
          </a:xfrm>
          <a:prstGeom prst="rect">
            <a:avLst/>
          </a:prstGeom>
          <a:noFill/>
          <a:ln>
            <a:solidFill>
              <a:schemeClr val="accent1"/>
            </a:solidFill>
          </a:ln>
        </p:spPr>
        <p:txBody>
          <a:bodyPr wrap="none" rtlCol="0">
            <a:noAutofit/>
          </a:bodyPr>
          <a:lstStyle/>
          <a:p>
            <a:pPr algn="ctr"/>
            <a:r>
              <a:rPr lang="en-US" sz="2800" dirty="0">
                <a:solidFill>
                  <a:srgbClr val="C00000"/>
                </a:solidFill>
                <a:latin typeface="Helvetica" pitchFamily="2" charset="0"/>
              </a:rPr>
              <a:t>ASEAN Socio-Cultural Community</a:t>
            </a:r>
            <a:endParaRPr lang="en-GB" sz="2800" dirty="0">
              <a:solidFill>
                <a:srgbClr val="C00000"/>
              </a:solidFill>
              <a:latin typeface="Helvetica" pitchFamily="2" charset="0"/>
            </a:endParaRPr>
          </a:p>
        </p:txBody>
      </p:sp>
      <p:sp>
        <p:nvSpPr>
          <p:cNvPr id="12" name="TextBox 11"/>
          <p:cNvSpPr txBox="1"/>
          <p:nvPr/>
        </p:nvSpPr>
        <p:spPr>
          <a:xfrm>
            <a:off x="5428799" y="3782525"/>
            <a:ext cx="5544000" cy="991415"/>
          </a:xfrm>
          <a:prstGeom prst="rect">
            <a:avLst/>
          </a:prstGeom>
          <a:noFill/>
          <a:ln>
            <a:solidFill>
              <a:schemeClr val="accent1"/>
            </a:solidFill>
          </a:ln>
        </p:spPr>
        <p:txBody>
          <a:bodyPr wrap="none" rtlCol="0">
            <a:noAutofit/>
          </a:bodyPr>
          <a:lstStyle/>
          <a:p>
            <a:pPr algn="ctr"/>
            <a:r>
              <a:rPr lang="en-US" sz="2800" dirty="0">
                <a:solidFill>
                  <a:srgbClr val="0070C0"/>
                </a:solidFill>
                <a:latin typeface="Helvetica" pitchFamily="2" charset="0"/>
              </a:rPr>
              <a:t>ASEAN Ministerial Meeting on</a:t>
            </a:r>
            <a:br>
              <a:rPr lang="en-US" sz="2800" dirty="0">
                <a:solidFill>
                  <a:srgbClr val="0070C0"/>
                </a:solidFill>
                <a:latin typeface="Helvetica" pitchFamily="2" charset="0"/>
              </a:rPr>
            </a:br>
            <a:r>
              <a:rPr lang="en-US" sz="2800" dirty="0">
                <a:solidFill>
                  <a:srgbClr val="0070C0"/>
                </a:solidFill>
                <a:latin typeface="Helvetica" pitchFamily="2" charset="0"/>
              </a:rPr>
              <a:t>Disaster Management (AMMDM)</a:t>
            </a:r>
            <a:endParaRPr lang="en-GB" sz="2800" dirty="0">
              <a:solidFill>
                <a:srgbClr val="0070C0"/>
              </a:solidFill>
              <a:latin typeface="Helvetica" pitchFamily="2" charset="0"/>
            </a:endParaRPr>
          </a:p>
        </p:txBody>
      </p:sp>
      <p:sp>
        <p:nvSpPr>
          <p:cNvPr id="13" name="TextBox 12"/>
          <p:cNvSpPr txBox="1"/>
          <p:nvPr/>
        </p:nvSpPr>
        <p:spPr>
          <a:xfrm>
            <a:off x="11278903" y="3782525"/>
            <a:ext cx="3946359" cy="991415"/>
          </a:xfrm>
          <a:prstGeom prst="rect">
            <a:avLst/>
          </a:prstGeom>
          <a:noFill/>
          <a:ln>
            <a:solidFill>
              <a:schemeClr val="accent1"/>
            </a:solidFill>
          </a:ln>
        </p:spPr>
        <p:txBody>
          <a:bodyPr wrap="none" rtlCol="0">
            <a:noAutofit/>
          </a:bodyPr>
          <a:lstStyle/>
          <a:p>
            <a:pPr algn="ctr"/>
            <a:r>
              <a:rPr lang="en-US" sz="2800" dirty="0">
                <a:solidFill>
                  <a:srgbClr val="0070C0"/>
                </a:solidFill>
                <a:latin typeface="Helvetica" pitchFamily="2" charset="0"/>
              </a:rPr>
              <a:t>AADMER Conference </a:t>
            </a:r>
          </a:p>
          <a:p>
            <a:pPr algn="ctr"/>
            <a:r>
              <a:rPr lang="en-US" sz="2800" dirty="0">
                <a:solidFill>
                  <a:srgbClr val="0070C0"/>
                </a:solidFill>
                <a:latin typeface="Helvetica" pitchFamily="2" charset="0"/>
              </a:rPr>
              <a:t>of Parties (COP)</a:t>
            </a:r>
            <a:endParaRPr lang="en-GB" sz="2800" dirty="0">
              <a:solidFill>
                <a:srgbClr val="0070C0"/>
              </a:solidFill>
              <a:latin typeface="Helvetica" pitchFamily="2" charset="0"/>
            </a:endParaRPr>
          </a:p>
        </p:txBody>
      </p:sp>
      <p:sp>
        <p:nvSpPr>
          <p:cNvPr id="14" name="TextBox 13"/>
          <p:cNvSpPr txBox="1"/>
          <p:nvPr/>
        </p:nvSpPr>
        <p:spPr>
          <a:xfrm>
            <a:off x="5428799" y="6352459"/>
            <a:ext cx="5544000" cy="1790324"/>
          </a:xfrm>
          <a:prstGeom prst="rect">
            <a:avLst/>
          </a:prstGeom>
          <a:noFill/>
          <a:ln>
            <a:solidFill>
              <a:schemeClr val="accent1"/>
            </a:solidFill>
          </a:ln>
        </p:spPr>
        <p:txBody>
          <a:bodyPr wrap="none" rtlCol="0">
            <a:noAutofit/>
          </a:bodyPr>
          <a:lstStyle/>
          <a:p>
            <a:pPr algn="ctr"/>
            <a:r>
              <a:rPr lang="en-US" sz="2800" dirty="0">
                <a:solidFill>
                  <a:schemeClr val="accent6"/>
                </a:solidFill>
                <a:latin typeface="Helvetica" pitchFamily="2" charset="0"/>
              </a:rPr>
              <a:t>ASEC Division on Disaster </a:t>
            </a:r>
          </a:p>
          <a:p>
            <a:pPr algn="ctr"/>
            <a:r>
              <a:rPr lang="en-US" sz="2800" dirty="0">
                <a:solidFill>
                  <a:schemeClr val="accent6"/>
                </a:solidFill>
                <a:latin typeface="Helvetica" pitchFamily="2" charset="0"/>
              </a:rPr>
              <a:t>Management and Humanitarian </a:t>
            </a:r>
          </a:p>
          <a:p>
            <a:pPr algn="ctr"/>
            <a:r>
              <a:rPr lang="en-US" sz="2800" dirty="0">
                <a:solidFill>
                  <a:schemeClr val="accent6"/>
                </a:solidFill>
                <a:latin typeface="Helvetica" pitchFamily="2" charset="0"/>
              </a:rPr>
              <a:t>Affairs (DMHA)</a:t>
            </a:r>
            <a:endParaRPr lang="en-GB" sz="2800" dirty="0">
              <a:solidFill>
                <a:schemeClr val="accent6"/>
              </a:solidFill>
              <a:latin typeface="Helvetica" pitchFamily="2" charset="0"/>
            </a:endParaRPr>
          </a:p>
        </p:txBody>
      </p:sp>
      <p:sp>
        <p:nvSpPr>
          <p:cNvPr id="15" name="TextBox 14"/>
          <p:cNvSpPr txBox="1"/>
          <p:nvPr/>
        </p:nvSpPr>
        <p:spPr>
          <a:xfrm>
            <a:off x="5428799" y="5057737"/>
            <a:ext cx="5544000" cy="931313"/>
          </a:xfrm>
          <a:prstGeom prst="rect">
            <a:avLst/>
          </a:prstGeom>
          <a:noFill/>
          <a:ln>
            <a:solidFill>
              <a:schemeClr val="accent1"/>
            </a:solidFill>
          </a:ln>
        </p:spPr>
        <p:txBody>
          <a:bodyPr wrap="none" rtlCol="0">
            <a:noAutofit/>
          </a:bodyPr>
          <a:lstStyle/>
          <a:p>
            <a:pPr algn="ctr"/>
            <a:r>
              <a:rPr lang="en-US" sz="2800" dirty="0">
                <a:solidFill>
                  <a:srgbClr val="00B050"/>
                </a:solidFill>
                <a:latin typeface="Helvetica" pitchFamily="2" charset="0"/>
              </a:rPr>
              <a:t>ASEAN Committee on </a:t>
            </a:r>
          </a:p>
          <a:p>
            <a:pPr algn="ctr"/>
            <a:r>
              <a:rPr lang="en-US" sz="2800" dirty="0">
                <a:solidFill>
                  <a:srgbClr val="00B050"/>
                </a:solidFill>
                <a:latin typeface="Helvetica" pitchFamily="2" charset="0"/>
              </a:rPr>
              <a:t>Disaster Management (ACDM)</a:t>
            </a:r>
            <a:endParaRPr lang="en-GB" sz="2800" dirty="0">
              <a:solidFill>
                <a:srgbClr val="00B050"/>
              </a:solidFill>
              <a:latin typeface="Helvetica" pitchFamily="2" charset="0"/>
            </a:endParaRPr>
          </a:p>
        </p:txBody>
      </p:sp>
      <p:sp>
        <p:nvSpPr>
          <p:cNvPr id="16" name="TextBox 15"/>
          <p:cNvSpPr txBox="1"/>
          <p:nvPr/>
        </p:nvSpPr>
        <p:spPr>
          <a:xfrm>
            <a:off x="11278903" y="6352459"/>
            <a:ext cx="3946359" cy="1790324"/>
          </a:xfrm>
          <a:prstGeom prst="rect">
            <a:avLst/>
          </a:prstGeom>
          <a:noFill/>
          <a:ln>
            <a:solidFill>
              <a:schemeClr val="accent1"/>
            </a:solidFill>
          </a:ln>
        </p:spPr>
        <p:txBody>
          <a:bodyPr wrap="none" rtlCol="0">
            <a:noAutofit/>
          </a:bodyPr>
          <a:lstStyle/>
          <a:p>
            <a:pPr algn="ctr"/>
            <a:r>
              <a:rPr lang="en-US" sz="2800" dirty="0">
                <a:solidFill>
                  <a:srgbClr val="FF0000"/>
                </a:solidFill>
                <a:latin typeface="Helvetica" pitchFamily="2" charset="0"/>
              </a:rPr>
              <a:t>ASEAN Coordinating </a:t>
            </a:r>
          </a:p>
          <a:p>
            <a:pPr algn="ctr"/>
            <a:r>
              <a:rPr lang="en-US" sz="2800" dirty="0">
                <a:solidFill>
                  <a:srgbClr val="FF0000"/>
                </a:solidFill>
                <a:latin typeface="Helvetica" pitchFamily="2" charset="0"/>
              </a:rPr>
              <a:t>Centre for Humanitarian</a:t>
            </a:r>
          </a:p>
          <a:p>
            <a:pPr algn="ctr"/>
            <a:r>
              <a:rPr lang="en-US" sz="2800" dirty="0">
                <a:solidFill>
                  <a:srgbClr val="FF0000"/>
                </a:solidFill>
                <a:latin typeface="Helvetica" pitchFamily="2" charset="0"/>
              </a:rPr>
              <a:t>Assistance on disaster</a:t>
            </a:r>
          </a:p>
          <a:p>
            <a:pPr algn="ctr"/>
            <a:r>
              <a:rPr lang="en-US" sz="2800" dirty="0">
                <a:solidFill>
                  <a:srgbClr val="FF0000"/>
                </a:solidFill>
                <a:latin typeface="Helvetica" pitchFamily="2" charset="0"/>
              </a:rPr>
              <a:t>management</a:t>
            </a:r>
            <a:endParaRPr lang="en-GB" sz="2800" dirty="0">
              <a:solidFill>
                <a:srgbClr val="FF0000"/>
              </a:solidFill>
              <a:latin typeface="Helvetica" pitchFamily="2" charset="0"/>
            </a:endParaRPr>
          </a:p>
        </p:txBody>
      </p:sp>
      <p:sp>
        <p:nvSpPr>
          <p:cNvPr id="19" name="TextBox 18"/>
          <p:cNvSpPr txBox="1"/>
          <p:nvPr/>
        </p:nvSpPr>
        <p:spPr>
          <a:xfrm>
            <a:off x="11278903" y="5057737"/>
            <a:ext cx="3946359" cy="931313"/>
          </a:xfrm>
          <a:prstGeom prst="rect">
            <a:avLst/>
          </a:prstGeom>
          <a:noFill/>
          <a:ln>
            <a:solidFill>
              <a:schemeClr val="accent1"/>
            </a:solidFill>
          </a:ln>
        </p:spPr>
        <p:txBody>
          <a:bodyPr wrap="none" rtlCol="0">
            <a:noAutofit/>
          </a:bodyPr>
          <a:lstStyle/>
          <a:p>
            <a:pPr algn="ctr"/>
            <a:r>
              <a:rPr lang="en-US" sz="2800" dirty="0">
                <a:solidFill>
                  <a:srgbClr val="00B050"/>
                </a:solidFill>
                <a:latin typeface="Helvetica" pitchFamily="2" charset="0"/>
              </a:rPr>
              <a:t>Governing Board of the</a:t>
            </a:r>
          </a:p>
          <a:p>
            <a:pPr algn="ctr"/>
            <a:r>
              <a:rPr lang="en-US" sz="2800" dirty="0">
                <a:solidFill>
                  <a:srgbClr val="00B050"/>
                </a:solidFill>
                <a:latin typeface="Helvetica" pitchFamily="2" charset="0"/>
              </a:rPr>
              <a:t>AHA Centre</a:t>
            </a:r>
            <a:endParaRPr lang="en-GB" sz="2800" dirty="0">
              <a:solidFill>
                <a:srgbClr val="00B050"/>
              </a:solidFill>
              <a:latin typeface="Helvetica" pitchFamily="2" charset="0"/>
            </a:endParaRPr>
          </a:p>
        </p:txBody>
      </p:sp>
      <p:cxnSp>
        <p:nvCxnSpPr>
          <p:cNvPr id="24" name="Straight Connector 23"/>
          <p:cNvCxnSpPr>
            <a:stCxn id="12" idx="3"/>
            <a:endCxn id="13" idx="1"/>
          </p:cNvCxnSpPr>
          <p:nvPr/>
        </p:nvCxnSpPr>
        <p:spPr>
          <a:xfrm>
            <a:off x="10972799" y="4278233"/>
            <a:ext cx="306104" cy="0"/>
          </a:xfrm>
          <a:prstGeom prst="line">
            <a:avLst/>
          </a:prstGeom>
          <a:ln w="38100" cmpd="dbl"/>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5" idx="3"/>
            <a:endCxn id="19" idx="1"/>
          </p:cNvCxnSpPr>
          <p:nvPr/>
        </p:nvCxnSpPr>
        <p:spPr>
          <a:xfrm>
            <a:off x="10972799" y="5523394"/>
            <a:ext cx="306104" cy="0"/>
          </a:xfrm>
          <a:prstGeom prst="line">
            <a:avLst/>
          </a:prstGeom>
          <a:ln w="38100" cmpd="dbl"/>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6042" y="1556082"/>
            <a:ext cx="16257588" cy="0"/>
          </a:xfrm>
          <a:prstGeom prst="line">
            <a:avLst/>
          </a:prstGeom>
          <a:ln w="76200">
            <a:solidFill>
              <a:srgbClr val="F9B61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020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animBg="1"/>
      <p:bldP spid="13" grpId="0" animBg="1"/>
      <p:bldP spid="14" grpId="0" animBg="1"/>
      <p:bldP spid="15" grpId="0" animBg="1"/>
      <p:bldP spid="16"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BDA3-D96F-496F-B538-3758F12CBF1E}"/>
              </a:ext>
            </a:extLst>
          </p:cNvPr>
          <p:cNvSpPr>
            <a:spLocks noGrp="1"/>
          </p:cNvSpPr>
          <p:nvPr>
            <p:ph type="title"/>
          </p:nvPr>
        </p:nvSpPr>
        <p:spPr/>
        <p:txBody>
          <a:bodyPr/>
          <a:lstStyle/>
          <a:p>
            <a:r>
              <a:rPr lang="en-US" sz="5400" dirty="0"/>
              <a:t>ASEAN Disaster Management</a:t>
            </a:r>
          </a:p>
        </p:txBody>
      </p:sp>
      <p:pic>
        <p:nvPicPr>
          <p:cNvPr id="4" name="Picture 3">
            <a:extLst>
              <a:ext uri="{FF2B5EF4-FFF2-40B4-BE49-F238E27FC236}">
                <a16:creationId xmlns:a16="http://schemas.microsoft.com/office/drawing/2014/main" id="{FEDDBD86-5970-4291-8A15-AC24B3C0F1A4}"/>
              </a:ext>
            </a:extLst>
          </p:cNvPr>
          <p:cNvPicPr>
            <a:picLocks noChangeAspect="1"/>
          </p:cNvPicPr>
          <p:nvPr/>
        </p:nvPicPr>
        <p:blipFill>
          <a:blip r:embed="rId2"/>
          <a:stretch>
            <a:fillRect/>
          </a:stretch>
        </p:blipFill>
        <p:spPr>
          <a:xfrm>
            <a:off x="10513946" y="3044377"/>
            <a:ext cx="1219200" cy="1219200"/>
          </a:xfrm>
          <a:prstGeom prst="rect">
            <a:avLst/>
          </a:prstGeom>
          <a:ln>
            <a:solidFill>
              <a:schemeClr val="bg1">
                <a:lumMod val="85000"/>
              </a:schemeClr>
            </a:solidFill>
          </a:ln>
        </p:spPr>
      </p:pic>
      <p:pic>
        <p:nvPicPr>
          <p:cNvPr id="6" name="Picture 5">
            <a:extLst>
              <a:ext uri="{FF2B5EF4-FFF2-40B4-BE49-F238E27FC236}">
                <a16:creationId xmlns:a16="http://schemas.microsoft.com/office/drawing/2014/main" id="{6582AF49-FF53-4ED1-80F6-60E0B1759B63}"/>
              </a:ext>
            </a:extLst>
          </p:cNvPr>
          <p:cNvPicPr>
            <a:picLocks noChangeAspect="1"/>
          </p:cNvPicPr>
          <p:nvPr/>
        </p:nvPicPr>
        <p:blipFill>
          <a:blip r:embed="rId3"/>
          <a:stretch>
            <a:fillRect/>
          </a:stretch>
        </p:blipFill>
        <p:spPr>
          <a:xfrm>
            <a:off x="11915286" y="3044377"/>
            <a:ext cx="1219200" cy="1219200"/>
          </a:xfrm>
          <a:prstGeom prst="rect">
            <a:avLst/>
          </a:prstGeom>
          <a:ln>
            <a:solidFill>
              <a:schemeClr val="bg1">
                <a:lumMod val="85000"/>
              </a:schemeClr>
            </a:solidFill>
          </a:ln>
        </p:spPr>
      </p:pic>
      <p:pic>
        <p:nvPicPr>
          <p:cNvPr id="8" name="Picture 7">
            <a:extLst>
              <a:ext uri="{FF2B5EF4-FFF2-40B4-BE49-F238E27FC236}">
                <a16:creationId xmlns:a16="http://schemas.microsoft.com/office/drawing/2014/main" id="{197C5CC9-828D-4ABD-8E93-03687BDF31F7}"/>
              </a:ext>
            </a:extLst>
          </p:cNvPr>
          <p:cNvPicPr>
            <a:picLocks noChangeAspect="1"/>
          </p:cNvPicPr>
          <p:nvPr/>
        </p:nvPicPr>
        <p:blipFill>
          <a:blip r:embed="rId4"/>
          <a:stretch>
            <a:fillRect/>
          </a:stretch>
        </p:blipFill>
        <p:spPr>
          <a:xfrm>
            <a:off x="13316626" y="3044377"/>
            <a:ext cx="1219200" cy="1219200"/>
          </a:xfrm>
          <a:prstGeom prst="rect">
            <a:avLst/>
          </a:prstGeom>
          <a:ln>
            <a:solidFill>
              <a:schemeClr val="bg1">
                <a:lumMod val="85000"/>
              </a:schemeClr>
            </a:solidFill>
          </a:ln>
        </p:spPr>
      </p:pic>
      <p:pic>
        <p:nvPicPr>
          <p:cNvPr id="10" name="Picture 9" descr="A picture containing object&#10;&#10;Description automatically generated">
            <a:extLst>
              <a:ext uri="{FF2B5EF4-FFF2-40B4-BE49-F238E27FC236}">
                <a16:creationId xmlns:a16="http://schemas.microsoft.com/office/drawing/2014/main" id="{38B1B9E6-E6B7-4976-B58E-E7B1F0B05411}"/>
              </a:ext>
            </a:extLst>
          </p:cNvPr>
          <p:cNvPicPr>
            <a:picLocks noChangeAspect="1"/>
          </p:cNvPicPr>
          <p:nvPr/>
        </p:nvPicPr>
        <p:blipFill>
          <a:blip r:embed="rId5"/>
          <a:stretch>
            <a:fillRect/>
          </a:stretch>
        </p:blipFill>
        <p:spPr>
          <a:xfrm>
            <a:off x="14717967" y="3044377"/>
            <a:ext cx="1219200" cy="1219200"/>
          </a:xfrm>
          <a:prstGeom prst="rect">
            <a:avLst/>
          </a:prstGeom>
          <a:ln>
            <a:solidFill>
              <a:schemeClr val="bg1">
                <a:lumMod val="85000"/>
              </a:schemeClr>
            </a:solidFill>
          </a:ln>
        </p:spPr>
      </p:pic>
      <p:pic>
        <p:nvPicPr>
          <p:cNvPr id="14" name="Picture 13">
            <a:extLst>
              <a:ext uri="{FF2B5EF4-FFF2-40B4-BE49-F238E27FC236}">
                <a16:creationId xmlns:a16="http://schemas.microsoft.com/office/drawing/2014/main" id="{CE179E60-42C8-4B0D-86B5-4229E8F24960}"/>
              </a:ext>
            </a:extLst>
          </p:cNvPr>
          <p:cNvPicPr>
            <a:picLocks noChangeAspect="1"/>
          </p:cNvPicPr>
          <p:nvPr/>
        </p:nvPicPr>
        <p:blipFill>
          <a:blip r:embed="rId6"/>
          <a:stretch>
            <a:fillRect/>
          </a:stretch>
        </p:blipFill>
        <p:spPr>
          <a:xfrm>
            <a:off x="225218" y="3044377"/>
            <a:ext cx="1219200" cy="1219200"/>
          </a:xfrm>
          <a:prstGeom prst="rect">
            <a:avLst/>
          </a:prstGeom>
          <a:ln>
            <a:solidFill>
              <a:schemeClr val="bg1">
                <a:lumMod val="85000"/>
              </a:schemeClr>
            </a:solidFill>
          </a:ln>
        </p:spPr>
      </p:pic>
      <p:pic>
        <p:nvPicPr>
          <p:cNvPr id="16" name="Picture 15">
            <a:extLst>
              <a:ext uri="{FF2B5EF4-FFF2-40B4-BE49-F238E27FC236}">
                <a16:creationId xmlns:a16="http://schemas.microsoft.com/office/drawing/2014/main" id="{A50C125D-CC3B-4859-9F9C-04113241EE73}"/>
              </a:ext>
            </a:extLst>
          </p:cNvPr>
          <p:cNvPicPr>
            <a:picLocks noChangeAspect="1"/>
          </p:cNvPicPr>
          <p:nvPr/>
        </p:nvPicPr>
        <p:blipFill>
          <a:blip r:embed="rId7"/>
          <a:stretch>
            <a:fillRect/>
          </a:stretch>
        </p:blipFill>
        <p:spPr>
          <a:xfrm>
            <a:off x="3027898" y="3044377"/>
            <a:ext cx="1219200" cy="1219200"/>
          </a:xfrm>
          <a:prstGeom prst="rect">
            <a:avLst/>
          </a:prstGeom>
          <a:ln>
            <a:solidFill>
              <a:schemeClr val="bg1">
                <a:lumMod val="85000"/>
              </a:schemeClr>
            </a:solidFill>
          </a:ln>
        </p:spPr>
      </p:pic>
      <p:pic>
        <p:nvPicPr>
          <p:cNvPr id="18" name="Picture 17" descr="A close up of a logo&#10;&#10;Description automatically generated">
            <a:extLst>
              <a:ext uri="{FF2B5EF4-FFF2-40B4-BE49-F238E27FC236}">
                <a16:creationId xmlns:a16="http://schemas.microsoft.com/office/drawing/2014/main" id="{12E782A3-B531-4257-8988-F2C7760BF652}"/>
              </a:ext>
            </a:extLst>
          </p:cNvPr>
          <p:cNvPicPr>
            <a:picLocks noChangeAspect="1"/>
          </p:cNvPicPr>
          <p:nvPr/>
        </p:nvPicPr>
        <p:blipFill>
          <a:blip r:embed="rId8"/>
          <a:stretch>
            <a:fillRect/>
          </a:stretch>
        </p:blipFill>
        <p:spPr>
          <a:xfrm>
            <a:off x="1626558" y="3044377"/>
            <a:ext cx="1219200" cy="1219200"/>
          </a:xfrm>
          <a:prstGeom prst="rect">
            <a:avLst/>
          </a:prstGeom>
          <a:ln>
            <a:solidFill>
              <a:schemeClr val="bg1">
                <a:lumMod val="85000"/>
              </a:schemeClr>
            </a:solidFill>
          </a:ln>
        </p:spPr>
      </p:pic>
      <p:pic>
        <p:nvPicPr>
          <p:cNvPr id="20" name="Picture 19">
            <a:extLst>
              <a:ext uri="{FF2B5EF4-FFF2-40B4-BE49-F238E27FC236}">
                <a16:creationId xmlns:a16="http://schemas.microsoft.com/office/drawing/2014/main" id="{C67DDC85-5EE4-40BC-9489-CE16742B2447}"/>
              </a:ext>
            </a:extLst>
          </p:cNvPr>
          <p:cNvPicPr>
            <a:picLocks noChangeAspect="1"/>
          </p:cNvPicPr>
          <p:nvPr/>
        </p:nvPicPr>
        <p:blipFill>
          <a:blip r:embed="rId9"/>
          <a:stretch>
            <a:fillRect/>
          </a:stretch>
        </p:blipFill>
        <p:spPr>
          <a:xfrm>
            <a:off x="4429238" y="3044377"/>
            <a:ext cx="1219200" cy="1219200"/>
          </a:xfrm>
          <a:prstGeom prst="rect">
            <a:avLst/>
          </a:prstGeom>
          <a:ln>
            <a:solidFill>
              <a:schemeClr val="bg1">
                <a:lumMod val="85000"/>
              </a:schemeClr>
            </a:solidFill>
          </a:ln>
        </p:spPr>
      </p:pic>
      <p:pic>
        <p:nvPicPr>
          <p:cNvPr id="22" name="Picture 21">
            <a:extLst>
              <a:ext uri="{FF2B5EF4-FFF2-40B4-BE49-F238E27FC236}">
                <a16:creationId xmlns:a16="http://schemas.microsoft.com/office/drawing/2014/main" id="{FEFC8378-B338-47EF-A8C3-BD0192EC39C7}"/>
              </a:ext>
            </a:extLst>
          </p:cNvPr>
          <p:cNvPicPr>
            <a:picLocks noChangeAspect="1"/>
          </p:cNvPicPr>
          <p:nvPr/>
        </p:nvPicPr>
        <p:blipFill>
          <a:blip r:embed="rId10"/>
          <a:stretch>
            <a:fillRect/>
          </a:stretch>
        </p:blipFill>
        <p:spPr>
          <a:xfrm>
            <a:off x="9112606" y="3044377"/>
            <a:ext cx="1219200" cy="1219200"/>
          </a:xfrm>
          <a:prstGeom prst="rect">
            <a:avLst/>
          </a:prstGeom>
          <a:ln>
            <a:solidFill>
              <a:schemeClr val="bg1">
                <a:lumMod val="85000"/>
              </a:schemeClr>
            </a:solidFill>
          </a:ln>
        </p:spPr>
      </p:pic>
      <p:pic>
        <p:nvPicPr>
          <p:cNvPr id="24" name="Picture 23">
            <a:extLst>
              <a:ext uri="{FF2B5EF4-FFF2-40B4-BE49-F238E27FC236}">
                <a16:creationId xmlns:a16="http://schemas.microsoft.com/office/drawing/2014/main" id="{6394454B-D1E0-4746-A54F-107A810E7F9F}"/>
              </a:ext>
            </a:extLst>
          </p:cNvPr>
          <p:cNvPicPr>
            <a:picLocks noChangeAspect="1"/>
          </p:cNvPicPr>
          <p:nvPr/>
        </p:nvPicPr>
        <p:blipFill>
          <a:blip r:embed="rId11"/>
          <a:stretch>
            <a:fillRect/>
          </a:stretch>
        </p:blipFill>
        <p:spPr>
          <a:xfrm>
            <a:off x="5830578" y="3044377"/>
            <a:ext cx="1219200" cy="1219200"/>
          </a:xfrm>
          <a:prstGeom prst="rect">
            <a:avLst/>
          </a:prstGeom>
          <a:ln>
            <a:solidFill>
              <a:schemeClr val="bg1">
                <a:lumMod val="85000"/>
              </a:schemeClr>
            </a:solidFill>
          </a:ln>
        </p:spPr>
      </p:pic>
      <p:sp>
        <p:nvSpPr>
          <p:cNvPr id="25" name="TextBox 24">
            <a:extLst>
              <a:ext uri="{FF2B5EF4-FFF2-40B4-BE49-F238E27FC236}">
                <a16:creationId xmlns:a16="http://schemas.microsoft.com/office/drawing/2014/main" id="{9789070A-53BD-44F9-8260-E6747E7B4148}"/>
              </a:ext>
            </a:extLst>
          </p:cNvPr>
          <p:cNvSpPr txBox="1"/>
          <p:nvPr/>
        </p:nvSpPr>
        <p:spPr>
          <a:xfrm>
            <a:off x="3401062" y="2027047"/>
            <a:ext cx="9942145" cy="600164"/>
          </a:xfrm>
          <a:prstGeom prst="rect">
            <a:avLst/>
          </a:prstGeom>
          <a:noFill/>
        </p:spPr>
        <p:txBody>
          <a:bodyPr wrap="none" rtlCol="0">
            <a:spAutoFit/>
          </a:bodyPr>
          <a:lstStyle/>
          <a:p>
            <a:r>
              <a:rPr lang="en-US" b="1" dirty="0">
                <a:solidFill>
                  <a:srgbClr val="0061AA"/>
                </a:solidFill>
              </a:rPr>
              <a:t>ASEAN Leaders (Summit &amp; Ministerial Meetings)</a:t>
            </a:r>
          </a:p>
        </p:txBody>
      </p:sp>
      <p:sp>
        <p:nvSpPr>
          <p:cNvPr id="26" name="TextBox 25">
            <a:extLst>
              <a:ext uri="{FF2B5EF4-FFF2-40B4-BE49-F238E27FC236}">
                <a16:creationId xmlns:a16="http://schemas.microsoft.com/office/drawing/2014/main" id="{8F8A4BA5-3821-4ABF-95E2-2015205FD734}"/>
              </a:ext>
            </a:extLst>
          </p:cNvPr>
          <p:cNvSpPr txBox="1"/>
          <p:nvPr/>
        </p:nvSpPr>
        <p:spPr>
          <a:xfrm>
            <a:off x="3311082" y="4698823"/>
            <a:ext cx="9687267" cy="600164"/>
          </a:xfrm>
          <a:prstGeom prst="rect">
            <a:avLst/>
          </a:prstGeom>
          <a:noFill/>
        </p:spPr>
        <p:txBody>
          <a:bodyPr wrap="none" rtlCol="0">
            <a:spAutoFit/>
          </a:bodyPr>
          <a:lstStyle/>
          <a:p>
            <a:pPr algn="ctr"/>
            <a:r>
              <a:rPr lang="en-US" b="1" dirty="0">
                <a:solidFill>
                  <a:srgbClr val="0061AA"/>
                </a:solidFill>
              </a:rPr>
              <a:t>ASEAN Committee on Disaster Management | </a:t>
            </a:r>
          </a:p>
        </p:txBody>
      </p:sp>
      <p:pic>
        <p:nvPicPr>
          <p:cNvPr id="30" name="Picture 29" descr="A close up of a logo&#10;&#10;Description automatically generated">
            <a:extLst>
              <a:ext uri="{FF2B5EF4-FFF2-40B4-BE49-F238E27FC236}">
                <a16:creationId xmlns:a16="http://schemas.microsoft.com/office/drawing/2014/main" id="{865E479D-1394-4565-98DD-F20962A7764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290655" y="6861310"/>
            <a:ext cx="1356331" cy="1698548"/>
          </a:xfrm>
          <a:prstGeom prst="rect">
            <a:avLst/>
          </a:prstGeom>
        </p:spPr>
      </p:pic>
      <p:pic>
        <p:nvPicPr>
          <p:cNvPr id="31" name="Picture 84">
            <a:extLst>
              <a:ext uri="{FF2B5EF4-FFF2-40B4-BE49-F238E27FC236}">
                <a16:creationId xmlns:a16="http://schemas.microsoft.com/office/drawing/2014/main" id="{C7C202EC-0342-4E14-B757-3D03CED51052}"/>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8743" y="5438840"/>
            <a:ext cx="1290657" cy="90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5">
            <a:extLst>
              <a:ext uri="{FF2B5EF4-FFF2-40B4-BE49-F238E27FC236}">
                <a16:creationId xmlns:a16="http://schemas.microsoft.com/office/drawing/2014/main" id="{624DF45B-426C-4E81-A46B-C604868D4AA5}"/>
              </a:ext>
            </a:extLst>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32332" y="5438412"/>
            <a:ext cx="1227208" cy="90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1">
            <a:extLst>
              <a:ext uri="{FF2B5EF4-FFF2-40B4-BE49-F238E27FC236}">
                <a16:creationId xmlns:a16="http://schemas.microsoft.com/office/drawing/2014/main" id="{B847BFF2-5C10-4504-B091-81C8BD837DE9}"/>
              </a:ext>
            </a:extLst>
          </p:cNvPr>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3302472" y="5392564"/>
            <a:ext cx="1346246" cy="99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28">
            <a:extLst>
              <a:ext uri="{FF2B5EF4-FFF2-40B4-BE49-F238E27FC236}">
                <a16:creationId xmlns:a16="http://schemas.microsoft.com/office/drawing/2014/main" id="{FAE2EA83-3E5D-4CF5-AB5E-7EFAE5E76274}"/>
              </a:ext>
            </a:extLst>
          </p:cNvPr>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8258040" y="5404607"/>
            <a:ext cx="1344853" cy="97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95">
            <a:extLst>
              <a:ext uri="{FF2B5EF4-FFF2-40B4-BE49-F238E27FC236}">
                <a16:creationId xmlns:a16="http://schemas.microsoft.com/office/drawing/2014/main" id="{36F2AEF4-F371-4D10-A46E-3217DD1809F6}"/>
              </a:ext>
            </a:extLst>
          </p:cNvPr>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6543930" y="5471351"/>
            <a:ext cx="1471178" cy="84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96">
            <a:extLst>
              <a:ext uri="{FF2B5EF4-FFF2-40B4-BE49-F238E27FC236}">
                <a16:creationId xmlns:a16="http://schemas.microsoft.com/office/drawing/2014/main" id="{8C04D0F8-0726-40A3-B9A3-FC3133DED208}"/>
              </a:ext>
            </a:extLst>
          </p:cNvPr>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9845825" y="5460071"/>
            <a:ext cx="1898380" cy="86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26">
            <a:extLst>
              <a:ext uri="{FF2B5EF4-FFF2-40B4-BE49-F238E27FC236}">
                <a16:creationId xmlns:a16="http://schemas.microsoft.com/office/drawing/2014/main" id="{D75CAF45-4B92-47D9-8282-6FD3455B6740}"/>
              </a:ext>
            </a:extLst>
          </p:cNvPr>
          <p:cNvPicPr>
            <a:picLocks noChangeAspect="1"/>
          </p:cNvPicPr>
          <p:nvPr/>
        </p:nvPicPr>
        <p:blipFill>
          <a:blip r:embed="rId19">
            <a:extLst>
              <a:ext uri="{28A0092B-C50C-407E-A947-70E740481C1C}">
                <a14:useLocalDpi xmlns:a14="http://schemas.microsoft.com/office/drawing/2010/main"/>
              </a:ext>
            </a:extLst>
          </a:blip>
          <a:srcRect/>
          <a:stretch>
            <a:fillRect/>
          </a:stretch>
        </p:blipFill>
        <p:spPr bwMode="auto">
          <a:xfrm>
            <a:off x="11987137" y="5456927"/>
            <a:ext cx="1381842" cy="87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27">
            <a:extLst>
              <a:ext uri="{FF2B5EF4-FFF2-40B4-BE49-F238E27FC236}">
                <a16:creationId xmlns:a16="http://schemas.microsoft.com/office/drawing/2014/main" id="{19524299-9BA3-4B8D-B617-F64502F1DF63}"/>
              </a:ext>
            </a:extLst>
          </p:cNvPr>
          <p:cNvPicPr>
            <a:picLocks noChangeAspect="1"/>
          </p:cNvPicPr>
          <p:nvPr/>
        </p:nvPicPr>
        <p:blipFill>
          <a:blip r:embed="rId20">
            <a:extLst>
              <a:ext uri="{28A0092B-C50C-407E-A947-70E740481C1C}">
                <a14:useLocalDpi xmlns:a14="http://schemas.microsoft.com/office/drawing/2010/main"/>
              </a:ext>
            </a:extLst>
          </a:blip>
          <a:srcRect/>
          <a:stretch>
            <a:fillRect/>
          </a:stretch>
        </p:blipFill>
        <p:spPr bwMode="auto">
          <a:xfrm>
            <a:off x="14773628" y="5423810"/>
            <a:ext cx="1254927" cy="93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39">
            <a:extLst>
              <a:ext uri="{FF2B5EF4-FFF2-40B4-BE49-F238E27FC236}">
                <a16:creationId xmlns:a16="http://schemas.microsoft.com/office/drawing/2014/main" id="{E644AE25-18B2-4BEA-AC61-80E0505E42C0}"/>
              </a:ext>
            </a:extLst>
          </p:cNvPr>
          <p:cNvPicPr>
            <a:picLocks noChangeAspect="1"/>
          </p:cNvPicPr>
          <p:nvPr/>
        </p:nvPicPr>
        <p:blipFill>
          <a:blip r:embed="rId21">
            <a:extLst>
              <a:ext uri="{28A0092B-C50C-407E-A947-70E740481C1C}">
                <a14:useLocalDpi xmlns:a14="http://schemas.microsoft.com/office/drawing/2010/main"/>
              </a:ext>
            </a:extLst>
          </a:blip>
          <a:srcRect/>
          <a:stretch>
            <a:fillRect/>
          </a:stretch>
        </p:blipFill>
        <p:spPr bwMode="auto">
          <a:xfrm>
            <a:off x="4891650" y="5368155"/>
            <a:ext cx="1409348" cy="104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21">
            <a:extLst>
              <a:ext uri="{FF2B5EF4-FFF2-40B4-BE49-F238E27FC236}">
                <a16:creationId xmlns:a16="http://schemas.microsoft.com/office/drawing/2014/main" id="{1BB94A17-3838-42E0-A10B-5EAF235D92A5}"/>
              </a:ext>
            </a:extLst>
          </p:cNvPr>
          <p:cNvPicPr>
            <a:picLocks noChangeAspect="1"/>
          </p:cNvPicPr>
          <p:nvPr/>
        </p:nvPicPr>
        <p:blipFill>
          <a:blip r:embed="rId22">
            <a:extLst>
              <a:ext uri="{28A0092B-C50C-407E-A947-70E740481C1C}">
                <a14:useLocalDpi xmlns:a14="http://schemas.microsoft.com/office/drawing/2010/main"/>
              </a:ext>
            </a:extLst>
          </a:blip>
          <a:srcRect/>
          <a:stretch>
            <a:fillRect/>
          </a:stretch>
        </p:blipFill>
        <p:spPr bwMode="auto">
          <a:xfrm>
            <a:off x="13611911" y="5401922"/>
            <a:ext cx="918789" cy="98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F631EDB5-EA49-41DD-AB3A-23BDC14E1597}"/>
              </a:ext>
            </a:extLst>
          </p:cNvPr>
          <p:cNvPicPr>
            <a:picLocks noChangeAspect="1"/>
          </p:cNvPicPr>
          <p:nvPr/>
        </p:nvPicPr>
        <p:blipFill>
          <a:blip r:embed="rId23"/>
          <a:stretch>
            <a:fillRect/>
          </a:stretch>
        </p:blipFill>
        <p:spPr>
          <a:xfrm>
            <a:off x="7231918" y="2747080"/>
            <a:ext cx="1698548" cy="1698548"/>
          </a:xfrm>
          <a:prstGeom prst="rect">
            <a:avLst/>
          </a:prstGeom>
          <a:ln>
            <a:solidFill>
              <a:schemeClr val="bg1">
                <a:lumMod val="85000"/>
              </a:schemeClr>
            </a:solidFill>
          </a:ln>
        </p:spPr>
      </p:pic>
      <p:pic>
        <p:nvPicPr>
          <p:cNvPr id="43" name="Picture 42" descr="A close up of a building&#10;&#10;Description automatically generated">
            <a:extLst>
              <a:ext uri="{FF2B5EF4-FFF2-40B4-BE49-F238E27FC236}">
                <a16:creationId xmlns:a16="http://schemas.microsoft.com/office/drawing/2014/main" id="{07E579DD-AC52-4242-9C87-C552458B4116}"/>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960613" y="6861310"/>
            <a:ext cx="1693963" cy="1698548"/>
          </a:xfrm>
          <a:prstGeom prst="rect">
            <a:avLst/>
          </a:prstGeom>
        </p:spPr>
      </p:pic>
      <p:sp>
        <p:nvSpPr>
          <p:cNvPr id="46" name="TextBox 45">
            <a:extLst>
              <a:ext uri="{FF2B5EF4-FFF2-40B4-BE49-F238E27FC236}">
                <a16:creationId xmlns:a16="http://schemas.microsoft.com/office/drawing/2014/main" id="{4C71D054-0CC3-4DAA-89C1-2162A4D99B94}"/>
              </a:ext>
            </a:extLst>
          </p:cNvPr>
          <p:cNvSpPr txBox="1"/>
          <p:nvPr/>
        </p:nvSpPr>
        <p:spPr>
          <a:xfrm>
            <a:off x="9968203" y="7110420"/>
            <a:ext cx="3991913" cy="1200329"/>
          </a:xfrm>
          <a:prstGeom prst="rect">
            <a:avLst/>
          </a:prstGeom>
          <a:noFill/>
        </p:spPr>
        <p:txBody>
          <a:bodyPr wrap="square" rtlCol="0">
            <a:spAutoFit/>
          </a:bodyPr>
          <a:lstStyle/>
          <a:p>
            <a:r>
              <a:rPr lang="en-US" sz="2400" dirty="0">
                <a:latin typeface="+mj-lt"/>
              </a:rPr>
              <a:t>Secretary General of ASEAN as Humanitarian Assistance Coordinator | </a:t>
            </a:r>
            <a:r>
              <a:rPr lang="en-US" sz="2400" b="1" dirty="0">
                <a:solidFill>
                  <a:srgbClr val="0061AA"/>
                </a:solidFill>
                <a:latin typeface="+mj-lt"/>
              </a:rPr>
              <a:t>SG-AHAC</a:t>
            </a:r>
          </a:p>
        </p:txBody>
      </p:sp>
      <p:sp>
        <p:nvSpPr>
          <p:cNvPr id="47" name="TextBox 46">
            <a:extLst>
              <a:ext uri="{FF2B5EF4-FFF2-40B4-BE49-F238E27FC236}">
                <a16:creationId xmlns:a16="http://schemas.microsoft.com/office/drawing/2014/main" id="{B9CE1B29-82AD-4780-96E8-8C20DC3CD2E3}"/>
              </a:ext>
            </a:extLst>
          </p:cNvPr>
          <p:cNvSpPr txBox="1"/>
          <p:nvPr/>
        </p:nvSpPr>
        <p:spPr>
          <a:xfrm>
            <a:off x="1985115" y="7295086"/>
            <a:ext cx="3991913" cy="830997"/>
          </a:xfrm>
          <a:prstGeom prst="rect">
            <a:avLst/>
          </a:prstGeom>
          <a:noFill/>
        </p:spPr>
        <p:txBody>
          <a:bodyPr wrap="square" rtlCol="0">
            <a:spAutoFit/>
          </a:bodyPr>
          <a:lstStyle/>
          <a:p>
            <a:pPr algn="r"/>
            <a:r>
              <a:rPr lang="en-US" sz="2400" dirty="0">
                <a:latin typeface="+mj-lt"/>
              </a:rPr>
              <a:t>The AHA Centre as the</a:t>
            </a:r>
            <a:r>
              <a:rPr lang="en-US" sz="2400" b="1" dirty="0">
                <a:solidFill>
                  <a:srgbClr val="0061AA"/>
                </a:solidFill>
                <a:latin typeface="+mj-lt"/>
              </a:rPr>
              <a:t> main regional coordinating agency </a:t>
            </a:r>
          </a:p>
        </p:txBody>
      </p:sp>
      <p:sp>
        <p:nvSpPr>
          <p:cNvPr id="48" name="TextBox 47">
            <a:extLst>
              <a:ext uri="{FF2B5EF4-FFF2-40B4-BE49-F238E27FC236}">
                <a16:creationId xmlns:a16="http://schemas.microsoft.com/office/drawing/2014/main" id="{F91A64BC-D914-42DD-9F1B-38F056D812B5}"/>
              </a:ext>
            </a:extLst>
          </p:cNvPr>
          <p:cNvSpPr txBox="1"/>
          <p:nvPr/>
        </p:nvSpPr>
        <p:spPr>
          <a:xfrm>
            <a:off x="1541895" y="8800825"/>
            <a:ext cx="12946426" cy="1244318"/>
          </a:xfrm>
          <a:prstGeom prst="rect">
            <a:avLst/>
          </a:prstGeom>
          <a:noFill/>
        </p:spPr>
        <p:txBody>
          <a:bodyPr wrap="square" rtlCol="0">
            <a:spAutoFit/>
          </a:bodyPr>
          <a:lstStyle/>
          <a:p>
            <a:pPr algn="ctr"/>
            <a:r>
              <a:rPr lang="en-US" altLang="en-US" sz="2400" dirty="0">
                <a:solidFill>
                  <a:srgbClr val="404040"/>
                </a:solidFill>
                <a:latin typeface="+mn-lt"/>
              </a:rPr>
              <a:t>In the event of large-scale natural disasters, the Secretary-General of ASEAN as ASEAN Humanitarian Assistance Coordinator and the AHA Centre will establish </a:t>
            </a:r>
            <a:r>
              <a:rPr lang="en-US" altLang="en-US" sz="2400" dirty="0">
                <a:solidFill>
                  <a:srgbClr val="C00000"/>
                </a:solidFill>
                <a:latin typeface="+mn-lt"/>
              </a:rPr>
              <a:t>coordination lines</a:t>
            </a:r>
            <a:endParaRPr lang="id-ID" altLang="en-US" sz="2400" dirty="0">
              <a:solidFill>
                <a:srgbClr val="C00000"/>
              </a:solidFill>
              <a:latin typeface="+mn-lt"/>
            </a:endParaRPr>
          </a:p>
          <a:p>
            <a:endParaRPr lang="en-US" sz="2400" dirty="0">
              <a:latin typeface="+mn-lt"/>
            </a:endParaRPr>
          </a:p>
        </p:txBody>
      </p:sp>
    </p:spTree>
    <p:extLst>
      <p:ext uri="{BB962C8B-B14F-4D97-AF65-F5344CB8AC3E}">
        <p14:creationId xmlns:p14="http://schemas.microsoft.com/office/powerpoint/2010/main" val="381584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Box 2">
            <a:extLst>
              <a:ext uri="{FF2B5EF4-FFF2-40B4-BE49-F238E27FC236}">
                <a16:creationId xmlns:a16="http://schemas.microsoft.com/office/drawing/2014/main" id="{EB88905C-F853-4AC5-933D-6AA48441773B}"/>
              </a:ext>
            </a:extLst>
          </p:cNvPr>
          <p:cNvSpPr txBox="1">
            <a:spLocks noChangeArrowheads="1"/>
          </p:cNvSpPr>
          <p:nvPr/>
        </p:nvSpPr>
        <p:spPr bwMode="auto">
          <a:xfrm>
            <a:off x="1600200" y="219075"/>
            <a:ext cx="131064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a:solidFill>
                  <a:schemeClr val="tx1"/>
                </a:solidFill>
                <a:latin typeface="Arial" panose="020B0604020202020204" pitchFamily="34" charset="0"/>
              </a:defRPr>
            </a:lvl1pPr>
            <a:lvl2pPr marL="742950" indent="-285750">
              <a:defRPr sz="3300">
                <a:solidFill>
                  <a:schemeClr val="tx1"/>
                </a:solidFill>
                <a:latin typeface="Arial" panose="020B0604020202020204" pitchFamily="34" charset="0"/>
              </a:defRPr>
            </a:lvl2pPr>
            <a:lvl3pPr marL="1143000" indent="-228600">
              <a:defRPr sz="3300">
                <a:solidFill>
                  <a:schemeClr val="tx1"/>
                </a:solidFill>
                <a:latin typeface="Arial" panose="020B0604020202020204" pitchFamily="34" charset="0"/>
              </a:defRPr>
            </a:lvl3pPr>
            <a:lvl4pPr marL="1600200" indent="-228600">
              <a:defRPr sz="3300">
                <a:solidFill>
                  <a:schemeClr val="tx1"/>
                </a:solidFill>
                <a:latin typeface="Arial" panose="020B0604020202020204" pitchFamily="34" charset="0"/>
              </a:defRPr>
            </a:lvl4pPr>
            <a:lvl5pPr marL="2057400" indent="-228600">
              <a:defRPr sz="3300">
                <a:solidFill>
                  <a:schemeClr val="tx1"/>
                </a:solidFill>
                <a:latin typeface="Arial" panose="020B0604020202020204" pitchFamily="34" charset="0"/>
              </a:defRPr>
            </a:lvl5pPr>
            <a:lvl6pPr marL="2514600" indent="-228600" defTabSz="844550" eaLnBrk="0" fontAlgn="base" hangingPunct="0">
              <a:spcBef>
                <a:spcPct val="0"/>
              </a:spcBef>
              <a:spcAft>
                <a:spcPct val="0"/>
              </a:spcAft>
              <a:defRPr sz="3300">
                <a:solidFill>
                  <a:schemeClr val="tx1"/>
                </a:solidFill>
                <a:latin typeface="Arial" panose="020B0604020202020204" pitchFamily="34" charset="0"/>
              </a:defRPr>
            </a:lvl6pPr>
            <a:lvl7pPr marL="2971800" indent="-228600" defTabSz="844550" eaLnBrk="0" fontAlgn="base" hangingPunct="0">
              <a:spcBef>
                <a:spcPct val="0"/>
              </a:spcBef>
              <a:spcAft>
                <a:spcPct val="0"/>
              </a:spcAft>
              <a:defRPr sz="3300">
                <a:solidFill>
                  <a:schemeClr val="tx1"/>
                </a:solidFill>
                <a:latin typeface="Arial" panose="020B0604020202020204" pitchFamily="34" charset="0"/>
              </a:defRPr>
            </a:lvl7pPr>
            <a:lvl8pPr marL="3429000" indent="-228600" defTabSz="844550" eaLnBrk="0" fontAlgn="base" hangingPunct="0">
              <a:spcBef>
                <a:spcPct val="0"/>
              </a:spcBef>
              <a:spcAft>
                <a:spcPct val="0"/>
              </a:spcAft>
              <a:defRPr sz="3300">
                <a:solidFill>
                  <a:schemeClr val="tx1"/>
                </a:solidFill>
                <a:latin typeface="Arial" panose="020B0604020202020204" pitchFamily="34" charset="0"/>
              </a:defRPr>
            </a:lvl8pPr>
            <a:lvl9pPr marL="3886200" indent="-228600" defTabSz="844550" eaLnBrk="0" fontAlgn="base" hangingPunct="0">
              <a:spcBef>
                <a:spcPct val="0"/>
              </a:spcBef>
              <a:spcAft>
                <a:spcPct val="0"/>
              </a:spcAft>
              <a:defRPr sz="3300">
                <a:solidFill>
                  <a:schemeClr val="tx1"/>
                </a:solidFill>
                <a:latin typeface="Arial" panose="020B0604020202020204" pitchFamily="34" charset="0"/>
              </a:defRPr>
            </a:lvl9pPr>
          </a:lstStyle>
          <a:p>
            <a:pPr eaLnBrk="1" hangingPunct="1"/>
            <a:r>
              <a:rPr lang="en-US" altLang="en-US" sz="3200" b="1">
                <a:solidFill>
                  <a:srgbClr val="000000"/>
                </a:solidFill>
                <a:latin typeface="Calibri" panose="020F0502020204030204" pitchFamily="34" charset="0"/>
              </a:rPr>
              <a:t>With the region that is prone to disasters and global initiatives are taking place, ASEAN will need to anticipate the next decade and shape the future of disaster management both regionally and globally</a:t>
            </a:r>
          </a:p>
        </p:txBody>
      </p:sp>
      <p:pic>
        <p:nvPicPr>
          <p:cNvPr id="132099" name="Picture 3">
            <a:extLst>
              <a:ext uri="{FF2B5EF4-FFF2-40B4-BE49-F238E27FC236}">
                <a16:creationId xmlns:a16="http://schemas.microsoft.com/office/drawing/2014/main" id="{9C2AE62A-D008-4EF4-8F6F-D87F4B1616CA}"/>
              </a:ext>
            </a:extLst>
          </p:cNvPr>
          <p:cNvPicPr>
            <a:picLocks noChangeAspect="1" noChangeArrowheads="1"/>
          </p:cNvPicPr>
          <p:nvPr/>
        </p:nvPicPr>
        <p:blipFill>
          <a:blip r:embed="rId2">
            <a:extLst>
              <a:ext uri="{28A0092B-C50C-407E-A947-70E740481C1C}">
                <a14:useLocalDpi xmlns:a14="http://schemas.microsoft.com/office/drawing/2010/main"/>
              </a:ext>
            </a:extLst>
          </a:blip>
          <a:srcRect r="16901"/>
          <a:stretch>
            <a:fillRect/>
          </a:stretch>
        </p:blipFill>
        <p:spPr bwMode="auto">
          <a:xfrm>
            <a:off x="1600200" y="2520950"/>
            <a:ext cx="6394450" cy="62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Rectangle 4">
            <a:extLst>
              <a:ext uri="{FF2B5EF4-FFF2-40B4-BE49-F238E27FC236}">
                <a16:creationId xmlns:a16="http://schemas.microsoft.com/office/drawing/2014/main" id="{A726E92B-18E7-4A7C-B9AF-7948F3349A6D}"/>
              </a:ext>
            </a:extLst>
          </p:cNvPr>
          <p:cNvSpPr>
            <a:spLocks noChangeArrowheads="1"/>
          </p:cNvSpPr>
          <p:nvPr/>
        </p:nvSpPr>
        <p:spPr bwMode="auto">
          <a:xfrm>
            <a:off x="11798300" y="5102225"/>
            <a:ext cx="34591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a:solidFill>
                  <a:schemeClr val="tx1"/>
                </a:solidFill>
                <a:latin typeface="Arial" panose="020B0604020202020204" pitchFamily="34" charset="0"/>
              </a:defRPr>
            </a:lvl1pPr>
            <a:lvl2pPr marL="742950" indent="-285750">
              <a:defRPr sz="3300">
                <a:solidFill>
                  <a:schemeClr val="tx1"/>
                </a:solidFill>
                <a:latin typeface="Arial" panose="020B0604020202020204" pitchFamily="34" charset="0"/>
              </a:defRPr>
            </a:lvl2pPr>
            <a:lvl3pPr marL="1143000" indent="-228600">
              <a:defRPr sz="3300">
                <a:solidFill>
                  <a:schemeClr val="tx1"/>
                </a:solidFill>
                <a:latin typeface="Arial" panose="020B0604020202020204" pitchFamily="34" charset="0"/>
              </a:defRPr>
            </a:lvl3pPr>
            <a:lvl4pPr marL="1600200" indent="-228600">
              <a:defRPr sz="3300">
                <a:solidFill>
                  <a:schemeClr val="tx1"/>
                </a:solidFill>
                <a:latin typeface="Arial" panose="020B0604020202020204" pitchFamily="34" charset="0"/>
              </a:defRPr>
            </a:lvl4pPr>
            <a:lvl5pPr marL="2057400" indent="-228600">
              <a:defRPr sz="3300">
                <a:solidFill>
                  <a:schemeClr val="tx1"/>
                </a:solidFill>
                <a:latin typeface="Arial" panose="020B0604020202020204" pitchFamily="34" charset="0"/>
              </a:defRPr>
            </a:lvl5pPr>
            <a:lvl6pPr marL="2514600" indent="-228600" defTabSz="844550" eaLnBrk="0" fontAlgn="base" hangingPunct="0">
              <a:spcBef>
                <a:spcPct val="0"/>
              </a:spcBef>
              <a:spcAft>
                <a:spcPct val="0"/>
              </a:spcAft>
              <a:defRPr sz="3300">
                <a:solidFill>
                  <a:schemeClr val="tx1"/>
                </a:solidFill>
                <a:latin typeface="Arial" panose="020B0604020202020204" pitchFamily="34" charset="0"/>
              </a:defRPr>
            </a:lvl6pPr>
            <a:lvl7pPr marL="2971800" indent="-228600" defTabSz="844550" eaLnBrk="0" fontAlgn="base" hangingPunct="0">
              <a:spcBef>
                <a:spcPct val="0"/>
              </a:spcBef>
              <a:spcAft>
                <a:spcPct val="0"/>
              </a:spcAft>
              <a:defRPr sz="3300">
                <a:solidFill>
                  <a:schemeClr val="tx1"/>
                </a:solidFill>
                <a:latin typeface="Arial" panose="020B0604020202020204" pitchFamily="34" charset="0"/>
              </a:defRPr>
            </a:lvl7pPr>
            <a:lvl8pPr marL="3429000" indent="-228600" defTabSz="844550" eaLnBrk="0" fontAlgn="base" hangingPunct="0">
              <a:spcBef>
                <a:spcPct val="0"/>
              </a:spcBef>
              <a:spcAft>
                <a:spcPct val="0"/>
              </a:spcAft>
              <a:defRPr sz="3300">
                <a:solidFill>
                  <a:schemeClr val="tx1"/>
                </a:solidFill>
                <a:latin typeface="Arial" panose="020B0604020202020204" pitchFamily="34" charset="0"/>
              </a:defRPr>
            </a:lvl8pPr>
            <a:lvl9pPr marL="3886200" indent="-228600" defTabSz="844550" eaLnBrk="0" fontAlgn="base" hangingPunct="0">
              <a:spcBef>
                <a:spcPct val="0"/>
              </a:spcBef>
              <a:spcAft>
                <a:spcPct val="0"/>
              </a:spcAft>
              <a:defRPr sz="3300">
                <a:solidFill>
                  <a:schemeClr val="tx1"/>
                </a:solidFill>
                <a:latin typeface="Arial" panose="020B0604020202020204" pitchFamily="34" charset="0"/>
              </a:defRPr>
            </a:lvl9pPr>
          </a:lstStyle>
          <a:p>
            <a:pPr eaLnBrk="1" hangingPunct="1"/>
            <a:r>
              <a:rPr lang="en-US" altLang="en-US" sz="4000" b="1" i="1">
                <a:solidFill>
                  <a:srgbClr val="000000"/>
                </a:solidFill>
                <a:latin typeface="Calibri" panose="020F0502020204030204" pitchFamily="34" charset="0"/>
              </a:rPr>
              <a:t>On becoming </a:t>
            </a:r>
          </a:p>
          <a:p>
            <a:pPr eaLnBrk="1" hangingPunct="1"/>
            <a:r>
              <a:rPr lang="en-US" altLang="en-US" sz="4000" b="1" i="1">
                <a:solidFill>
                  <a:srgbClr val="000000"/>
                </a:solidFill>
                <a:latin typeface="Calibri" panose="020F0502020204030204" pitchFamily="34" charset="0"/>
              </a:rPr>
              <a:t>a global leader on disaster management </a:t>
            </a:r>
          </a:p>
        </p:txBody>
      </p:sp>
      <p:pic>
        <p:nvPicPr>
          <p:cNvPr id="6" name="Picture 5">
            <a:extLst>
              <a:ext uri="{FF2B5EF4-FFF2-40B4-BE49-F238E27FC236}">
                <a16:creationId xmlns:a16="http://schemas.microsoft.com/office/drawing/2014/main" id="{77E5FF3E-86B6-47BE-83BC-ABBC85E8FD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498" y="4154778"/>
            <a:ext cx="2960857" cy="3875968"/>
          </a:xfrm>
          <a:prstGeom prst="rect">
            <a:avLst/>
          </a:prstGeom>
          <a:scene3d>
            <a:camera prst="orthographicFront"/>
            <a:lightRig rig="threePt" dir="t"/>
          </a:scene3d>
          <a:sp3d prstMaterial="matte">
            <a:bevelT/>
          </a:sp3d>
        </p:spPr>
      </p:pic>
      <p:sp>
        <p:nvSpPr>
          <p:cNvPr id="2" name="Isosceles Triangle 1">
            <a:extLst>
              <a:ext uri="{FF2B5EF4-FFF2-40B4-BE49-F238E27FC236}">
                <a16:creationId xmlns:a16="http://schemas.microsoft.com/office/drawing/2014/main" id="{A0665FFE-4907-4FF1-9328-7EC9A07AAE9D}"/>
              </a:ext>
            </a:extLst>
          </p:cNvPr>
          <p:cNvSpPr/>
          <p:nvPr/>
        </p:nvSpPr>
        <p:spPr>
          <a:xfrm rot="5400000">
            <a:off x="9180513" y="5875338"/>
            <a:ext cx="3876675" cy="434975"/>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5257" eaLnBrk="1" fontAlgn="auto" hangingPunct="1">
              <a:spcBef>
                <a:spcPts val="0"/>
              </a:spcBef>
              <a:spcAft>
                <a:spcPts val="0"/>
              </a:spcAft>
              <a:defRPr/>
            </a:pPr>
            <a:endParaRPr lang="en-US" sz="4888"/>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54B29A-F5E0-4757-B917-043CCFA06888}"/>
              </a:ext>
            </a:extLst>
          </p:cNvPr>
          <p:cNvSpPr/>
          <p:nvPr/>
        </p:nvSpPr>
        <p:spPr>
          <a:xfrm>
            <a:off x="0" y="14288"/>
            <a:ext cx="14901863" cy="100171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prstClr val="white"/>
              </a:solidFill>
            </a:endParaRPr>
          </a:p>
        </p:txBody>
      </p:sp>
      <p:sp>
        <p:nvSpPr>
          <p:cNvPr id="2" name="TextBox 1">
            <a:extLst>
              <a:ext uri="{FF2B5EF4-FFF2-40B4-BE49-F238E27FC236}">
                <a16:creationId xmlns:a16="http://schemas.microsoft.com/office/drawing/2014/main" id="{EA3AB425-7955-4AB9-88B3-44C07A97C700}"/>
              </a:ext>
            </a:extLst>
          </p:cNvPr>
          <p:cNvSpPr txBox="1"/>
          <p:nvPr/>
        </p:nvSpPr>
        <p:spPr>
          <a:xfrm>
            <a:off x="357635" y="161201"/>
            <a:ext cx="12874625" cy="707886"/>
          </a:xfrm>
          <a:prstGeom prst="rect">
            <a:avLst/>
          </a:prstGeom>
          <a:noFill/>
        </p:spPr>
        <p:txBody>
          <a:bodyPr>
            <a:spAutoFit/>
          </a:bodyPr>
          <a:lstStyle/>
          <a:p>
            <a:pPr lvl="0" defTabSz="1354501" eaLnBrk="1" fontAlgn="auto" hangingPunct="1">
              <a:spcBef>
                <a:spcPts val="0"/>
              </a:spcBef>
              <a:spcAft>
                <a:spcPts val="0"/>
              </a:spcAft>
              <a:defRPr/>
            </a:pPr>
            <a:r>
              <a:rPr lang="en-US" sz="4000" b="1" dirty="0">
                <a:solidFill>
                  <a:srgbClr val="FCCC0C"/>
                </a:solidFill>
                <a:latin typeface="Franklin Gothic Book" panose="020B0503020102020204"/>
              </a:rPr>
              <a:t>By 2025     |</a:t>
            </a:r>
            <a:r>
              <a:rPr lang="en-US" sz="4000" b="1" dirty="0">
                <a:solidFill>
                  <a:prstClr val="white"/>
                </a:solidFill>
                <a:latin typeface="Franklin Gothic Book" panose="020B0503020102020204"/>
              </a:rPr>
              <a:t>     </a:t>
            </a:r>
            <a:r>
              <a:rPr lang="en-US" sz="4000" b="1" dirty="0" err="1">
                <a:solidFill>
                  <a:prstClr val="white"/>
                </a:solidFill>
                <a:latin typeface="Franklin Gothic Book" panose="020B0503020102020204"/>
              </a:rPr>
              <a:t>Institutionalisation</a:t>
            </a:r>
            <a:r>
              <a:rPr lang="en-US" sz="4000" b="1" dirty="0">
                <a:solidFill>
                  <a:prstClr val="white"/>
                </a:solidFill>
                <a:latin typeface="Franklin Gothic Book" panose="020B0503020102020204"/>
              </a:rPr>
              <a:t> and Communication</a:t>
            </a:r>
            <a:endParaRPr lang="en-US" sz="4000" i="1" dirty="0">
              <a:solidFill>
                <a:prstClr val="white"/>
              </a:solidFill>
              <a:latin typeface="Franklin Gothic Book" panose="020B0503020102020204"/>
            </a:endParaRPr>
          </a:p>
        </p:txBody>
      </p:sp>
      <p:grpSp>
        <p:nvGrpSpPr>
          <p:cNvPr id="24" name="Group 23"/>
          <p:cNvGrpSpPr/>
          <p:nvPr/>
        </p:nvGrpSpPr>
        <p:grpSpPr>
          <a:xfrm>
            <a:off x="406847" y="8479141"/>
            <a:ext cx="13085578" cy="1153888"/>
            <a:chOff x="468080" y="8544247"/>
            <a:chExt cx="13085578" cy="1153888"/>
          </a:xfrm>
        </p:grpSpPr>
        <p:sp>
          <p:nvSpPr>
            <p:cNvPr id="3" name="TextBox 2">
              <a:extLst>
                <a:ext uri="{FF2B5EF4-FFF2-40B4-BE49-F238E27FC236}">
                  <a16:creationId xmlns:a16="http://schemas.microsoft.com/office/drawing/2014/main" id="{1D7B1DFA-66F6-452C-844B-AB682584F0DB}"/>
                </a:ext>
              </a:extLst>
            </p:cNvPr>
            <p:cNvSpPr txBox="1"/>
            <p:nvPr/>
          </p:nvSpPr>
          <p:spPr>
            <a:xfrm>
              <a:off x="3811170" y="8596522"/>
              <a:ext cx="9742488" cy="1049338"/>
            </a:xfrm>
            <a:prstGeom prst="rect">
              <a:avLst/>
            </a:prstGeom>
            <a:noFill/>
          </p:spPr>
          <p:txBody>
            <a:bodyPr>
              <a:spAutoFit/>
            </a:bodyPr>
            <a:lstStyle/>
            <a:p>
              <a:pPr defTabSz="1354501" eaLnBrk="1" fontAlgn="auto" hangingPunct="1">
                <a:spcBef>
                  <a:spcPts val="0"/>
                </a:spcBef>
                <a:spcAft>
                  <a:spcPts val="3555"/>
                </a:spcAft>
                <a:defRPr/>
              </a:pPr>
              <a:r>
                <a:rPr lang="en-US" sz="2074" b="1"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Position ASEAN </a:t>
              </a:r>
              <a:r>
                <a:rPr lang="en-SG" sz="2074" b="1" dirty="0">
                  <a:solidFill>
                    <a:srgbClr val="000000"/>
                  </a:solidFill>
                  <a:uFill>
                    <a:solidFill>
                      <a:srgbClr val="000000"/>
                    </a:solidFill>
                  </a:uFill>
                  <a:latin typeface="+mn-lt"/>
                  <a:ea typeface="Arial Unicode MS" panose="020B0604020202020204" pitchFamily="34" charset="-128"/>
                  <a:cs typeface="Times New Roman" panose="02020603050405020304" pitchFamily="18" charset="0"/>
                </a:rPr>
                <a:t>as a pioneer in transforming disaster management landscape </a:t>
              </a:r>
              <a:r>
                <a:rPr lang="en-SG" sz="2074" dirty="0">
                  <a:solidFill>
                    <a:srgbClr val="000000"/>
                  </a:solidFill>
                  <a:uFill>
                    <a:solidFill>
                      <a:srgbClr val="000000"/>
                    </a:solidFill>
                  </a:uFill>
                  <a:latin typeface="+mn-lt"/>
                  <a:ea typeface="Arial Unicode MS" panose="020B0604020202020204" pitchFamily="34" charset="-128"/>
                  <a:cs typeface="Times New Roman" panose="02020603050405020304" pitchFamily="18" charset="0"/>
                </a:rPr>
                <a:t>in the Southeast Asian region and beyond,  through partnership with</a:t>
              </a:r>
              <a:r>
                <a:rPr lang="en-US" sz="2074" dirty="0">
                  <a:solidFill>
                    <a:srgbClr val="000000"/>
                  </a:solidFill>
                  <a:uFill>
                    <a:solidFill>
                      <a:srgbClr val="000000"/>
                    </a:solidFill>
                  </a:uFill>
                  <a:latin typeface="+mn-lt"/>
                  <a:ea typeface="Arial Unicode MS" panose="020B0604020202020204" pitchFamily="34" charset="-128"/>
                  <a:cs typeface="Times New Roman" panose="02020603050405020304" pitchFamily="18" charset="0"/>
                </a:rPr>
                <a:t> </a:t>
              </a:r>
              <a:r>
                <a:rPr lang="en-US" sz="2074"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global institutions and other intergovernmental and  regional organisations</a:t>
              </a:r>
              <a:endParaRPr lang="en-US" sz="2074" dirty="0">
                <a:solidFill>
                  <a:prstClr val="black"/>
                </a:solidFill>
                <a:latin typeface="+mn-lt"/>
              </a:endParaRPr>
            </a:p>
          </p:txBody>
        </p:sp>
        <p:grpSp>
          <p:nvGrpSpPr>
            <p:cNvPr id="33" name="Group 32">
              <a:extLst>
                <a:ext uri="{FF2B5EF4-FFF2-40B4-BE49-F238E27FC236}">
                  <a16:creationId xmlns:a16="http://schemas.microsoft.com/office/drawing/2014/main" id="{2DCDAECE-96FE-4FA2-9951-15866C8A78F6}"/>
                </a:ext>
              </a:extLst>
            </p:cNvPr>
            <p:cNvGrpSpPr/>
            <p:nvPr/>
          </p:nvGrpSpPr>
          <p:grpSpPr>
            <a:xfrm>
              <a:off x="468080" y="8544247"/>
              <a:ext cx="3124389" cy="1153888"/>
              <a:chOff x="183024" y="6304812"/>
              <a:chExt cx="2109292" cy="940864"/>
            </a:xfrm>
            <a:solidFill>
              <a:schemeClr val="accent2">
                <a:lumMod val="75000"/>
              </a:schemeClr>
            </a:solidFill>
          </p:grpSpPr>
          <p:sp>
            <p:nvSpPr>
              <p:cNvPr id="17" name="Pentagon 16">
                <a:extLst>
                  <a:ext uri="{FF2B5EF4-FFF2-40B4-BE49-F238E27FC236}">
                    <a16:creationId xmlns:a16="http://schemas.microsoft.com/office/drawing/2014/main" id="{50960120-8A9C-4240-A5BB-08A81ECB672F}"/>
                  </a:ext>
                </a:extLst>
              </p:cNvPr>
              <p:cNvSpPr/>
              <p:nvPr/>
            </p:nvSpPr>
            <p:spPr>
              <a:xfrm>
                <a:off x="183024" y="6304812"/>
                <a:ext cx="2109292" cy="940864"/>
              </a:xfrm>
              <a:prstGeom prst="homePlate">
                <a:avLst>
                  <a:gd name="adj" fmla="val 16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prstClr val="white"/>
                  </a:solidFill>
                </a:endParaRPr>
              </a:p>
            </p:txBody>
          </p:sp>
          <p:sp>
            <p:nvSpPr>
              <p:cNvPr id="12" name="TextBox 11">
                <a:extLst>
                  <a:ext uri="{FF2B5EF4-FFF2-40B4-BE49-F238E27FC236}">
                    <a16:creationId xmlns:a16="http://schemas.microsoft.com/office/drawing/2014/main" id="{04184D67-4370-4AEC-A048-715939E75FE2}"/>
                  </a:ext>
                </a:extLst>
              </p:cNvPr>
              <p:cNvSpPr txBox="1"/>
              <p:nvPr/>
            </p:nvSpPr>
            <p:spPr>
              <a:xfrm>
                <a:off x="230442" y="6533412"/>
                <a:ext cx="1760907" cy="372670"/>
              </a:xfrm>
              <a:prstGeom prst="rect">
                <a:avLst/>
              </a:prstGeom>
              <a:grpFill/>
              <a:ln>
                <a:noFill/>
              </a:ln>
            </p:spPr>
            <p:txBody>
              <a:bodyPr wrap="none">
                <a:spAutoFit/>
              </a:bodyPr>
              <a:lstStyle/>
              <a:p>
                <a:pPr defTabSz="1354501" eaLnBrk="1" fontAlgn="auto" hangingPunct="1">
                  <a:spcBef>
                    <a:spcPts val="0"/>
                  </a:spcBef>
                  <a:spcAft>
                    <a:spcPts val="0"/>
                  </a:spcAft>
                  <a:defRPr/>
                </a:pPr>
                <a:r>
                  <a:rPr lang="en-US" sz="2370" b="1" dirty="0">
                    <a:solidFill>
                      <a:prstClr val="white"/>
                    </a:solidFill>
                    <a:latin typeface="+mn-lt"/>
                  </a:rPr>
                  <a:t>Global Partnership </a:t>
                </a:r>
              </a:p>
            </p:txBody>
          </p:sp>
        </p:grpSp>
      </p:grpSp>
      <p:grpSp>
        <p:nvGrpSpPr>
          <p:cNvPr id="5" name="Group 4"/>
          <p:cNvGrpSpPr/>
          <p:nvPr/>
        </p:nvGrpSpPr>
        <p:grpSpPr>
          <a:xfrm>
            <a:off x="406847" y="1198670"/>
            <a:ext cx="13003600" cy="1103776"/>
            <a:chOff x="442108" y="1263776"/>
            <a:chExt cx="13003600" cy="1103776"/>
          </a:xfrm>
        </p:grpSpPr>
        <p:grpSp>
          <p:nvGrpSpPr>
            <p:cNvPr id="19" name="Group 18">
              <a:extLst>
                <a:ext uri="{FF2B5EF4-FFF2-40B4-BE49-F238E27FC236}">
                  <a16:creationId xmlns:a16="http://schemas.microsoft.com/office/drawing/2014/main" id="{F07EA06C-5581-450F-B013-447645229ACA}"/>
                </a:ext>
              </a:extLst>
            </p:cNvPr>
            <p:cNvGrpSpPr/>
            <p:nvPr/>
          </p:nvGrpSpPr>
          <p:grpSpPr>
            <a:xfrm>
              <a:off x="442108" y="1263776"/>
              <a:ext cx="3121372" cy="1103776"/>
              <a:chOff x="193148" y="1083530"/>
              <a:chExt cx="1884289" cy="940864"/>
            </a:xfrm>
            <a:solidFill>
              <a:schemeClr val="accent2">
                <a:lumMod val="75000"/>
              </a:schemeClr>
            </a:solidFill>
          </p:grpSpPr>
          <p:sp>
            <p:nvSpPr>
              <p:cNvPr id="13" name="Pentagon 12">
                <a:extLst>
                  <a:ext uri="{FF2B5EF4-FFF2-40B4-BE49-F238E27FC236}">
                    <a16:creationId xmlns:a16="http://schemas.microsoft.com/office/drawing/2014/main" id="{6EA85DB1-1579-40C3-A2F9-0E2961C48E96}"/>
                  </a:ext>
                </a:extLst>
              </p:cNvPr>
              <p:cNvSpPr/>
              <p:nvPr/>
            </p:nvSpPr>
            <p:spPr>
              <a:xfrm>
                <a:off x="193148" y="1083530"/>
                <a:ext cx="1884289" cy="940864"/>
              </a:xfrm>
              <a:prstGeom prst="homePlate">
                <a:avLst>
                  <a:gd name="adj" fmla="val 16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prstClr val="white"/>
                  </a:solidFill>
                </a:endParaRPr>
              </a:p>
            </p:txBody>
          </p:sp>
          <p:sp>
            <p:nvSpPr>
              <p:cNvPr id="8" name="TextBox 7">
                <a:extLst>
                  <a:ext uri="{FF2B5EF4-FFF2-40B4-BE49-F238E27FC236}">
                    <a16:creationId xmlns:a16="http://schemas.microsoft.com/office/drawing/2014/main" id="{5D8231E8-85C1-440C-BB1D-D38F51D04B72}"/>
                  </a:ext>
                </a:extLst>
              </p:cNvPr>
              <p:cNvSpPr txBox="1"/>
              <p:nvPr/>
            </p:nvSpPr>
            <p:spPr>
              <a:xfrm>
                <a:off x="309152" y="1318142"/>
                <a:ext cx="1360882" cy="389590"/>
              </a:xfrm>
              <a:prstGeom prst="rect">
                <a:avLst/>
              </a:prstGeom>
              <a:noFill/>
              <a:ln>
                <a:noFill/>
              </a:ln>
            </p:spPr>
            <p:txBody>
              <a:bodyPr wrap="none">
                <a:spAutoFit/>
              </a:bodyPr>
              <a:lstStyle/>
              <a:p>
                <a:pPr defTabSz="1354501" eaLnBrk="1" fontAlgn="auto" hangingPunct="1">
                  <a:spcBef>
                    <a:spcPts val="0"/>
                  </a:spcBef>
                  <a:spcAft>
                    <a:spcPts val="0"/>
                  </a:spcAft>
                  <a:defRPr/>
                </a:pPr>
                <a:r>
                  <a:rPr lang="en-US" sz="2370" b="1" dirty="0">
                    <a:solidFill>
                      <a:prstClr val="white"/>
                    </a:solidFill>
                    <a:latin typeface="+mn-lt"/>
                  </a:rPr>
                  <a:t>The AHA Centre </a:t>
                </a:r>
              </a:p>
            </p:txBody>
          </p:sp>
        </p:grpSp>
        <p:sp>
          <p:nvSpPr>
            <p:cNvPr id="18" name="Rectangle 17">
              <a:extLst>
                <a:ext uri="{FF2B5EF4-FFF2-40B4-BE49-F238E27FC236}">
                  <a16:creationId xmlns:a16="http://schemas.microsoft.com/office/drawing/2014/main" id="{135ED04F-2B5A-4E71-A1F4-0879B60FF672}"/>
                </a:ext>
              </a:extLst>
            </p:cNvPr>
            <p:cNvSpPr/>
            <p:nvPr/>
          </p:nvSpPr>
          <p:spPr>
            <a:xfrm>
              <a:off x="3700045" y="1450539"/>
              <a:ext cx="9745663" cy="730250"/>
            </a:xfrm>
            <a:prstGeom prst="rect">
              <a:avLst/>
            </a:prstGeom>
          </p:spPr>
          <p:txBody>
            <a:bodyPr>
              <a:spAutoFit/>
            </a:bodyPr>
            <a:lstStyle/>
            <a:p>
              <a:pPr defTabSz="1354501" eaLnBrk="1" fontAlgn="auto" hangingPunct="1">
                <a:spcBef>
                  <a:spcPts val="0"/>
                </a:spcBef>
                <a:spcAft>
                  <a:spcPts val="3555"/>
                </a:spcAft>
                <a:defRPr/>
              </a:pPr>
              <a:r>
                <a:rPr lang="en-SG" sz="2074" b="1" dirty="0">
                  <a:solidFill>
                    <a:prstClr val="black"/>
                  </a:solidFill>
                  <a:latin typeface="+mn-lt"/>
                </a:rPr>
                <a:t>Expand the current scope and focus of the AHA Centre  </a:t>
              </a:r>
              <a:r>
                <a:rPr lang="en-SG" sz="2074" dirty="0">
                  <a:solidFill>
                    <a:prstClr val="black"/>
                  </a:solidFill>
                  <a:latin typeface="+mn-lt"/>
                </a:rPr>
                <a:t>as AADMER recognises both natural and human-induced disasters</a:t>
              </a:r>
            </a:p>
          </p:txBody>
        </p:sp>
      </p:grpSp>
      <p:cxnSp>
        <p:nvCxnSpPr>
          <p:cNvPr id="23" name="Straight Connector 22">
            <a:extLst>
              <a:ext uri="{FF2B5EF4-FFF2-40B4-BE49-F238E27FC236}">
                <a16:creationId xmlns:a16="http://schemas.microsoft.com/office/drawing/2014/main" id="{37E7D929-BB82-4028-8187-0CF76EEE2830}"/>
              </a:ext>
            </a:extLst>
          </p:cNvPr>
          <p:cNvCxnSpPr/>
          <p:nvPr/>
        </p:nvCxnSpPr>
        <p:spPr>
          <a:xfrm flipV="1">
            <a:off x="406847" y="2540141"/>
            <a:ext cx="14400000" cy="42863"/>
          </a:xfrm>
          <a:prstGeom prst="line">
            <a:avLst/>
          </a:prstGeom>
          <a:ln w="38100">
            <a:solidFill>
              <a:srgbClr val="215968"/>
            </a:solidFill>
            <a:prstDash val="solid"/>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06847" y="4705789"/>
            <a:ext cx="13025881" cy="1370012"/>
            <a:chOff x="419827" y="4733426"/>
            <a:chExt cx="13025881" cy="1370012"/>
          </a:xfrm>
        </p:grpSpPr>
        <p:grpSp>
          <p:nvGrpSpPr>
            <p:cNvPr id="21" name="Group 20">
              <a:extLst>
                <a:ext uri="{FF2B5EF4-FFF2-40B4-BE49-F238E27FC236}">
                  <a16:creationId xmlns:a16="http://schemas.microsoft.com/office/drawing/2014/main" id="{92DCA310-DDA5-460A-8784-A704412D362A}"/>
                </a:ext>
              </a:extLst>
            </p:cNvPr>
            <p:cNvGrpSpPr/>
            <p:nvPr/>
          </p:nvGrpSpPr>
          <p:grpSpPr>
            <a:xfrm>
              <a:off x="419827" y="4867904"/>
              <a:ext cx="3124389" cy="1101056"/>
              <a:chOff x="301470" y="3830629"/>
              <a:chExt cx="2109292" cy="940864"/>
            </a:xfrm>
            <a:solidFill>
              <a:schemeClr val="accent2">
                <a:lumMod val="75000"/>
              </a:schemeClr>
            </a:solidFill>
          </p:grpSpPr>
          <p:sp>
            <p:nvSpPr>
              <p:cNvPr id="15" name="Pentagon 14">
                <a:extLst>
                  <a:ext uri="{FF2B5EF4-FFF2-40B4-BE49-F238E27FC236}">
                    <a16:creationId xmlns:a16="http://schemas.microsoft.com/office/drawing/2014/main" id="{036BA468-A9B9-4974-848C-5F0E7F138A91}"/>
                  </a:ext>
                </a:extLst>
              </p:cNvPr>
              <p:cNvSpPr/>
              <p:nvPr/>
            </p:nvSpPr>
            <p:spPr>
              <a:xfrm>
                <a:off x="301470" y="3830629"/>
                <a:ext cx="2109292" cy="940864"/>
              </a:xfrm>
              <a:prstGeom prst="homePlate">
                <a:avLst>
                  <a:gd name="adj" fmla="val 16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prstClr val="white"/>
                  </a:solidFill>
                </a:endParaRPr>
              </a:p>
            </p:txBody>
          </p:sp>
          <p:sp>
            <p:nvSpPr>
              <p:cNvPr id="10" name="TextBox 9">
                <a:extLst>
                  <a:ext uri="{FF2B5EF4-FFF2-40B4-BE49-F238E27FC236}">
                    <a16:creationId xmlns:a16="http://schemas.microsoft.com/office/drawing/2014/main" id="{3F4174EE-7A61-431D-8AF7-23362572DE79}"/>
                  </a:ext>
                </a:extLst>
              </p:cNvPr>
              <p:cNvSpPr txBox="1"/>
              <p:nvPr/>
            </p:nvSpPr>
            <p:spPr>
              <a:xfrm>
                <a:off x="411014" y="3941388"/>
                <a:ext cx="1926330" cy="702205"/>
              </a:xfrm>
              <a:prstGeom prst="rect">
                <a:avLst/>
              </a:prstGeom>
              <a:noFill/>
              <a:ln>
                <a:noFill/>
              </a:ln>
            </p:spPr>
            <p:txBody>
              <a:bodyPr>
                <a:spAutoFit/>
              </a:bodyPr>
              <a:lstStyle/>
              <a:p>
                <a:pPr defTabSz="1354501" eaLnBrk="1" fontAlgn="auto" hangingPunct="1">
                  <a:spcBef>
                    <a:spcPts val="0"/>
                  </a:spcBef>
                  <a:spcAft>
                    <a:spcPts val="0"/>
                  </a:spcAft>
                  <a:defRPr/>
                </a:pPr>
                <a:r>
                  <a:rPr lang="en-US" sz="2370" b="1" dirty="0">
                    <a:solidFill>
                      <a:prstClr val="white"/>
                    </a:solidFill>
                    <a:latin typeface="+mn-lt"/>
                  </a:rPr>
                  <a:t>Secretary-General of ASEAN </a:t>
                </a:r>
              </a:p>
            </p:txBody>
          </p:sp>
        </p:grpSp>
        <p:sp>
          <p:nvSpPr>
            <p:cNvPr id="29" name="Rectangle 28">
              <a:extLst>
                <a:ext uri="{FF2B5EF4-FFF2-40B4-BE49-F238E27FC236}">
                  <a16:creationId xmlns:a16="http://schemas.microsoft.com/office/drawing/2014/main" id="{90025C24-5236-4D99-815C-500972494AD6}"/>
                </a:ext>
              </a:extLst>
            </p:cNvPr>
            <p:cNvSpPr/>
            <p:nvPr/>
          </p:nvSpPr>
          <p:spPr>
            <a:xfrm>
              <a:off x="3714333" y="4733426"/>
              <a:ext cx="9731375" cy="1370012"/>
            </a:xfrm>
            <a:prstGeom prst="rect">
              <a:avLst/>
            </a:prstGeom>
          </p:spPr>
          <p:txBody>
            <a:bodyPr>
              <a:spAutoFit/>
            </a:bodyPr>
            <a:lstStyle/>
            <a:p>
              <a:pPr defTabSz="1354501" eaLnBrk="1" fontAlgn="auto" hangingPunct="1">
                <a:spcBef>
                  <a:spcPts val="0"/>
                </a:spcBef>
                <a:spcAft>
                  <a:spcPts val="3555"/>
                </a:spcAft>
                <a:defRPr/>
              </a:pPr>
              <a:r>
                <a:rPr lang="en-US" sz="2074" b="1"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Ensure strategic engagement of the Secretary-General of ASEAN </a:t>
              </a:r>
              <a:r>
                <a:rPr lang="en-US" sz="2074"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as the ASEAN Humanitarian Assistance Coordinator  to communicate the transformative agenda in disaster management and champion disaster risk reduction and climate change adaptation</a:t>
              </a:r>
            </a:p>
          </p:txBody>
        </p:sp>
      </p:grpSp>
      <p:grpSp>
        <p:nvGrpSpPr>
          <p:cNvPr id="22" name="Group 21"/>
          <p:cNvGrpSpPr/>
          <p:nvPr/>
        </p:nvGrpSpPr>
        <p:grpSpPr>
          <a:xfrm>
            <a:off x="406847" y="6594053"/>
            <a:ext cx="12715822" cy="1368425"/>
            <a:chOff x="496523" y="6452688"/>
            <a:chExt cx="12715822" cy="1368425"/>
          </a:xfrm>
        </p:grpSpPr>
        <p:grpSp>
          <p:nvGrpSpPr>
            <p:cNvPr id="31" name="Group 30">
              <a:extLst>
                <a:ext uri="{FF2B5EF4-FFF2-40B4-BE49-F238E27FC236}">
                  <a16:creationId xmlns:a16="http://schemas.microsoft.com/office/drawing/2014/main" id="{03AFECD3-C576-49B3-A1E1-620D6CE22C13}"/>
                </a:ext>
              </a:extLst>
            </p:cNvPr>
            <p:cNvGrpSpPr/>
            <p:nvPr/>
          </p:nvGrpSpPr>
          <p:grpSpPr>
            <a:xfrm>
              <a:off x="496523" y="6613998"/>
              <a:ext cx="3132733" cy="1045804"/>
              <a:chOff x="328619" y="5347664"/>
              <a:chExt cx="2114925" cy="706028"/>
            </a:xfrm>
            <a:solidFill>
              <a:schemeClr val="accent2">
                <a:lumMod val="75000"/>
              </a:schemeClr>
            </a:solidFill>
          </p:grpSpPr>
          <p:sp>
            <p:nvSpPr>
              <p:cNvPr id="16" name="Pentagon 15">
                <a:extLst>
                  <a:ext uri="{FF2B5EF4-FFF2-40B4-BE49-F238E27FC236}">
                    <a16:creationId xmlns:a16="http://schemas.microsoft.com/office/drawing/2014/main" id="{7E54E403-CBED-4BF4-AFAA-326BBE7D244E}"/>
                  </a:ext>
                </a:extLst>
              </p:cNvPr>
              <p:cNvSpPr/>
              <p:nvPr/>
            </p:nvSpPr>
            <p:spPr>
              <a:xfrm>
                <a:off x="328619" y="5347664"/>
                <a:ext cx="2114925" cy="706028"/>
              </a:xfrm>
              <a:prstGeom prst="homePlate">
                <a:avLst>
                  <a:gd name="adj" fmla="val 167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prstClr val="white"/>
                  </a:solidFill>
                </a:endParaRPr>
              </a:p>
            </p:txBody>
          </p:sp>
          <p:sp>
            <p:nvSpPr>
              <p:cNvPr id="11" name="TextBox 10">
                <a:extLst>
                  <a:ext uri="{FF2B5EF4-FFF2-40B4-BE49-F238E27FC236}">
                    <a16:creationId xmlns:a16="http://schemas.microsoft.com/office/drawing/2014/main" id="{ED7ECF7C-A289-4F45-8EBF-7CA350F060E6}"/>
                  </a:ext>
                </a:extLst>
              </p:cNvPr>
              <p:cNvSpPr txBox="1"/>
              <p:nvPr/>
            </p:nvSpPr>
            <p:spPr>
              <a:xfrm>
                <a:off x="453510" y="5408106"/>
                <a:ext cx="1689439" cy="554777"/>
              </a:xfrm>
              <a:prstGeom prst="rect">
                <a:avLst/>
              </a:prstGeom>
              <a:grpFill/>
              <a:ln>
                <a:noFill/>
              </a:ln>
            </p:spPr>
            <p:txBody>
              <a:bodyPr>
                <a:spAutoFit/>
              </a:bodyPr>
              <a:lstStyle/>
              <a:p>
                <a:pPr defTabSz="1354501" eaLnBrk="1" fontAlgn="auto" hangingPunct="1">
                  <a:spcBef>
                    <a:spcPts val="0"/>
                  </a:spcBef>
                  <a:spcAft>
                    <a:spcPts val="0"/>
                  </a:spcAft>
                  <a:defRPr/>
                </a:pPr>
                <a:r>
                  <a:rPr lang="en-US" sz="2370" b="1" dirty="0">
                    <a:solidFill>
                      <a:prstClr val="white"/>
                    </a:solidFill>
                    <a:latin typeface="+mn-lt"/>
                  </a:rPr>
                  <a:t>Integrated Communication  </a:t>
                </a:r>
              </a:p>
            </p:txBody>
          </p:sp>
        </p:grpSp>
        <p:sp>
          <p:nvSpPr>
            <p:cNvPr id="32" name="Rectangle 31">
              <a:extLst>
                <a:ext uri="{FF2B5EF4-FFF2-40B4-BE49-F238E27FC236}">
                  <a16:creationId xmlns:a16="http://schemas.microsoft.com/office/drawing/2014/main" id="{95F74D29-BE38-4B32-89A9-5E825659BDE5}"/>
                </a:ext>
              </a:extLst>
            </p:cNvPr>
            <p:cNvSpPr/>
            <p:nvPr/>
          </p:nvSpPr>
          <p:spPr>
            <a:xfrm>
              <a:off x="3765133" y="6452688"/>
              <a:ext cx="9447212" cy="1368425"/>
            </a:xfrm>
            <a:prstGeom prst="rect">
              <a:avLst/>
            </a:prstGeom>
          </p:spPr>
          <p:txBody>
            <a:bodyPr>
              <a:spAutoFit/>
            </a:bodyPr>
            <a:lstStyle/>
            <a:p>
              <a:pPr defTabSz="1354501" eaLnBrk="1" fontAlgn="auto" hangingPunct="1">
                <a:spcBef>
                  <a:spcPts val="0"/>
                </a:spcBef>
                <a:spcAft>
                  <a:spcPts val="3555"/>
                </a:spcAft>
                <a:defRPr/>
              </a:pPr>
              <a:r>
                <a:rPr lang="en-US" sz="2074" b="1"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Develop an integrated and  comprehensive communications master plan for disaster management  </a:t>
              </a:r>
              <a:r>
                <a:rPr lang="en-US" sz="2074"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that allows for accurate and timely communication,  informs the public what ASEAN is doing for the disaster-affected population, enhances ASEAN’s visibility in the region, and positions ASEAN as the pioneer in this area </a:t>
              </a:r>
              <a:endParaRPr lang="en-US" sz="2074" dirty="0">
                <a:solidFill>
                  <a:srgbClr val="000000"/>
                </a:solidFill>
                <a:uFill>
                  <a:solidFill>
                    <a:srgbClr val="000000"/>
                  </a:solidFill>
                </a:uFill>
                <a:ea typeface="Arial Unicode MS" panose="020B0604020202020204" pitchFamily="34" charset="-128"/>
                <a:cs typeface="Arial Unicode MS" panose="020B0604020202020204" pitchFamily="34" charset="-128"/>
              </a:endParaRPr>
            </a:p>
          </p:txBody>
        </p:sp>
      </p:grpSp>
      <p:cxnSp>
        <p:nvCxnSpPr>
          <p:cNvPr id="34" name="Straight Connector 33">
            <a:extLst>
              <a:ext uri="{FF2B5EF4-FFF2-40B4-BE49-F238E27FC236}">
                <a16:creationId xmlns:a16="http://schemas.microsoft.com/office/drawing/2014/main" id="{5A4A05A5-7BA9-4840-800F-318484F8315C}"/>
              </a:ext>
            </a:extLst>
          </p:cNvPr>
          <p:cNvCxnSpPr/>
          <p:nvPr/>
        </p:nvCxnSpPr>
        <p:spPr>
          <a:xfrm flipV="1">
            <a:off x="406847" y="4426819"/>
            <a:ext cx="14400000" cy="41275"/>
          </a:xfrm>
          <a:prstGeom prst="line">
            <a:avLst/>
          </a:prstGeom>
          <a:ln w="38100">
            <a:solidFill>
              <a:srgbClr val="215968"/>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537FD73-CF2F-4CEE-A393-65880A4F9FF8}"/>
              </a:ext>
            </a:extLst>
          </p:cNvPr>
          <p:cNvCxnSpPr/>
          <p:nvPr/>
        </p:nvCxnSpPr>
        <p:spPr>
          <a:xfrm flipV="1">
            <a:off x="406847" y="6313496"/>
            <a:ext cx="14400000" cy="42862"/>
          </a:xfrm>
          <a:prstGeom prst="line">
            <a:avLst/>
          </a:prstGeom>
          <a:ln w="38100">
            <a:solidFill>
              <a:srgbClr val="215968"/>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70A34C0-B139-459C-8D4C-E557628487A2}"/>
              </a:ext>
            </a:extLst>
          </p:cNvPr>
          <p:cNvCxnSpPr/>
          <p:nvPr/>
        </p:nvCxnSpPr>
        <p:spPr>
          <a:xfrm flipV="1">
            <a:off x="406847" y="8200173"/>
            <a:ext cx="14400000" cy="41275"/>
          </a:xfrm>
          <a:prstGeom prst="line">
            <a:avLst/>
          </a:prstGeom>
          <a:ln w="38100">
            <a:solidFill>
              <a:srgbClr val="215968"/>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06847" y="2820699"/>
            <a:ext cx="12825413" cy="1368425"/>
            <a:chOff x="442495" y="2834776"/>
            <a:chExt cx="12825413" cy="1368425"/>
          </a:xfrm>
        </p:grpSpPr>
        <p:sp>
          <p:nvSpPr>
            <p:cNvPr id="14" name="Pentagon 13">
              <a:extLst>
                <a:ext uri="{FF2B5EF4-FFF2-40B4-BE49-F238E27FC236}">
                  <a16:creationId xmlns:a16="http://schemas.microsoft.com/office/drawing/2014/main" id="{2D658ED6-1B53-478F-A042-6639D8C33121}"/>
                </a:ext>
              </a:extLst>
            </p:cNvPr>
            <p:cNvSpPr/>
            <p:nvPr/>
          </p:nvSpPr>
          <p:spPr>
            <a:xfrm>
              <a:off x="442495" y="2948282"/>
              <a:ext cx="3121025" cy="1141413"/>
            </a:xfrm>
            <a:prstGeom prst="homePlate">
              <a:avLst>
                <a:gd name="adj" fmla="val 1670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prstClr val="white"/>
                </a:solidFill>
              </a:endParaRPr>
            </a:p>
          </p:txBody>
        </p:sp>
        <p:sp>
          <p:nvSpPr>
            <p:cNvPr id="9" name="TextBox 8">
              <a:extLst>
                <a:ext uri="{FF2B5EF4-FFF2-40B4-BE49-F238E27FC236}">
                  <a16:creationId xmlns:a16="http://schemas.microsoft.com/office/drawing/2014/main" id="{79DBD857-4683-4318-823D-F293676FC4FE}"/>
                </a:ext>
              </a:extLst>
            </p:cNvPr>
            <p:cNvSpPr txBox="1"/>
            <p:nvPr/>
          </p:nvSpPr>
          <p:spPr>
            <a:xfrm>
              <a:off x="564733" y="3290388"/>
              <a:ext cx="2735262" cy="457200"/>
            </a:xfrm>
            <a:prstGeom prst="rect">
              <a:avLst/>
            </a:prstGeom>
            <a:solidFill>
              <a:schemeClr val="accent2">
                <a:lumMod val="75000"/>
              </a:schemeClr>
            </a:solidFill>
            <a:ln>
              <a:noFill/>
            </a:ln>
          </p:spPr>
          <p:txBody>
            <a:bodyPr wrap="none">
              <a:spAutoFit/>
            </a:bodyPr>
            <a:lstStyle/>
            <a:p>
              <a:pPr defTabSz="1354501" eaLnBrk="1" fontAlgn="auto" hangingPunct="1">
                <a:spcBef>
                  <a:spcPts val="0"/>
                </a:spcBef>
                <a:spcAft>
                  <a:spcPts val="0"/>
                </a:spcAft>
                <a:defRPr/>
              </a:pPr>
              <a:r>
                <a:rPr lang="en-US" sz="2370" b="1" dirty="0">
                  <a:solidFill>
                    <a:prstClr val="white"/>
                  </a:solidFill>
                  <a:latin typeface="+mn-lt"/>
                </a:rPr>
                <a:t>Three ASEAN Pillars </a:t>
              </a:r>
            </a:p>
          </p:txBody>
        </p:sp>
        <p:sp>
          <p:nvSpPr>
            <p:cNvPr id="28" name="Rectangle 27">
              <a:extLst>
                <a:ext uri="{FF2B5EF4-FFF2-40B4-BE49-F238E27FC236}">
                  <a16:creationId xmlns:a16="http://schemas.microsoft.com/office/drawing/2014/main" id="{FF10807F-E500-4FA9-885F-12AA8774EBAF}"/>
                </a:ext>
              </a:extLst>
            </p:cNvPr>
            <p:cNvSpPr/>
            <p:nvPr/>
          </p:nvSpPr>
          <p:spPr>
            <a:xfrm>
              <a:off x="3868320" y="2834776"/>
              <a:ext cx="9399588" cy="1368425"/>
            </a:xfrm>
            <a:prstGeom prst="rect">
              <a:avLst/>
            </a:prstGeom>
          </p:spPr>
          <p:txBody>
            <a:bodyPr>
              <a:spAutoFit/>
            </a:bodyPr>
            <a:lstStyle/>
            <a:p>
              <a:pPr defTabSz="1354501" eaLnBrk="1" fontAlgn="auto" hangingPunct="1">
                <a:spcBef>
                  <a:spcPts val="0"/>
                </a:spcBef>
                <a:spcAft>
                  <a:spcPts val="3555"/>
                </a:spcAft>
                <a:defRPr/>
              </a:pPr>
              <a:r>
                <a:rPr lang="en-SG" sz="2074" b="1" dirty="0">
                  <a:solidFill>
                    <a:prstClr val="black"/>
                  </a:solidFill>
                  <a:latin typeface="+mn-lt"/>
                  <a:ea typeface="Arial Unicode MS" panose="020B0604020202020204" pitchFamily="34" charset="-128"/>
                  <a:cs typeface="Times New Roman" panose="02020603050405020304" pitchFamily="18" charset="0"/>
                </a:rPr>
                <a:t>Build holistic and cross-sectoral  governance approach in institutionalising AADMER across the three ASEAN pillars </a:t>
              </a:r>
              <a:r>
                <a:rPr lang="en-SG" sz="2074" dirty="0">
                  <a:solidFill>
                    <a:prstClr val="black"/>
                  </a:solidFill>
                  <a:latin typeface="+mn-lt"/>
                  <a:ea typeface="Arial Unicode MS" panose="020B0604020202020204" pitchFamily="34" charset="-128"/>
                  <a:cs typeface="Times New Roman" panose="02020603050405020304" pitchFamily="18" charset="0"/>
                </a:rPr>
                <a:t>driving the integration of the ASEAN Socio-Cultural Community, ASEAN Economic Community and ASEAN Political Security Community on disaster management and emergency response</a:t>
              </a:r>
              <a:endParaRPr lang="en-US" sz="2074" dirty="0">
                <a:solidFill>
                  <a:prstClr val="black"/>
                </a:solidFill>
                <a:latin typeface="+mn-lt"/>
              </a:endParaRPr>
            </a:p>
          </p:txBody>
        </p:sp>
      </p:grpSp>
    </p:spTree>
    <p:extLst>
      <p:ext uri="{BB962C8B-B14F-4D97-AF65-F5344CB8AC3E}">
        <p14:creationId xmlns:p14="http://schemas.microsoft.com/office/powerpoint/2010/main" val="301544717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0374F9-48AA-4C13-AE5A-52CF7915825B}"/>
              </a:ext>
            </a:extLst>
          </p:cNvPr>
          <p:cNvSpPr/>
          <p:nvPr/>
        </p:nvSpPr>
        <p:spPr>
          <a:xfrm>
            <a:off x="0" y="-1754"/>
            <a:ext cx="14901863" cy="1001712"/>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prstClr val="white"/>
              </a:solidFill>
            </a:endParaRPr>
          </a:p>
        </p:txBody>
      </p:sp>
      <p:sp>
        <p:nvSpPr>
          <p:cNvPr id="2" name="TextBox 1">
            <a:extLst>
              <a:ext uri="{FF2B5EF4-FFF2-40B4-BE49-F238E27FC236}">
                <a16:creationId xmlns:a16="http://schemas.microsoft.com/office/drawing/2014/main" id="{4F821DA5-5DD4-46FC-A918-108FC4DB748F}"/>
              </a:ext>
            </a:extLst>
          </p:cNvPr>
          <p:cNvSpPr txBox="1"/>
          <p:nvPr/>
        </p:nvSpPr>
        <p:spPr>
          <a:xfrm>
            <a:off x="733980" y="145159"/>
            <a:ext cx="12566095" cy="707886"/>
          </a:xfrm>
          <a:prstGeom prst="rect">
            <a:avLst/>
          </a:prstGeom>
          <a:noFill/>
        </p:spPr>
        <p:txBody>
          <a:bodyPr wrap="square">
            <a:spAutoFit/>
          </a:bodyPr>
          <a:lstStyle/>
          <a:p>
            <a:pPr defTabSz="1354501" eaLnBrk="1" fontAlgn="auto" hangingPunct="1">
              <a:spcBef>
                <a:spcPts val="0"/>
              </a:spcBef>
              <a:spcAft>
                <a:spcPts val="0"/>
              </a:spcAft>
              <a:defRPr/>
            </a:pPr>
            <a:r>
              <a:rPr lang="en-US" sz="4000" b="1" dirty="0">
                <a:solidFill>
                  <a:srgbClr val="FCCC0C"/>
                </a:solidFill>
                <a:latin typeface="+mn-lt"/>
              </a:rPr>
              <a:t>By 2025     |</a:t>
            </a:r>
            <a:r>
              <a:rPr lang="en-US" sz="4000" b="1" dirty="0">
                <a:solidFill>
                  <a:prstClr val="white"/>
                </a:solidFill>
                <a:latin typeface="+mn-lt"/>
              </a:rPr>
              <a:t>     Partnership and Innovation</a:t>
            </a:r>
            <a:endParaRPr lang="en-US" sz="4000" i="1" dirty="0">
              <a:solidFill>
                <a:prstClr val="white"/>
              </a:solidFill>
              <a:latin typeface="+mn-lt"/>
            </a:endParaRPr>
          </a:p>
        </p:txBody>
      </p:sp>
      <p:cxnSp>
        <p:nvCxnSpPr>
          <p:cNvPr id="23" name="Straight Connector 22">
            <a:extLst>
              <a:ext uri="{FF2B5EF4-FFF2-40B4-BE49-F238E27FC236}">
                <a16:creationId xmlns:a16="http://schemas.microsoft.com/office/drawing/2014/main" id="{924C901B-B0F2-4458-8189-A18575828E94}"/>
              </a:ext>
            </a:extLst>
          </p:cNvPr>
          <p:cNvCxnSpPr/>
          <p:nvPr/>
        </p:nvCxnSpPr>
        <p:spPr>
          <a:xfrm flipV="1">
            <a:off x="733980" y="2497120"/>
            <a:ext cx="13644563" cy="42863"/>
          </a:xfrm>
          <a:prstGeom prst="line">
            <a:avLst/>
          </a:prstGeom>
          <a:ln w="38100">
            <a:solidFill>
              <a:srgbClr val="203864"/>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3685910-AE15-4B77-9399-BBA157DA3826}"/>
              </a:ext>
            </a:extLst>
          </p:cNvPr>
          <p:cNvCxnSpPr/>
          <p:nvPr/>
        </p:nvCxnSpPr>
        <p:spPr>
          <a:xfrm flipV="1">
            <a:off x="733980" y="4553330"/>
            <a:ext cx="13642975" cy="41275"/>
          </a:xfrm>
          <a:prstGeom prst="line">
            <a:avLst/>
          </a:prstGeom>
          <a:ln w="38100">
            <a:solidFill>
              <a:srgbClr val="203864"/>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278D912-748A-4AD8-BEC2-C98CE748B5C3}"/>
              </a:ext>
            </a:extLst>
          </p:cNvPr>
          <p:cNvCxnSpPr/>
          <p:nvPr/>
        </p:nvCxnSpPr>
        <p:spPr>
          <a:xfrm flipV="1">
            <a:off x="733980" y="6288864"/>
            <a:ext cx="13642975" cy="42862"/>
          </a:xfrm>
          <a:prstGeom prst="line">
            <a:avLst/>
          </a:prstGeom>
          <a:ln w="38100">
            <a:solidFill>
              <a:srgbClr val="20386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BE33C7A-4313-4D8C-8761-236DAAEE2271}"/>
              </a:ext>
            </a:extLst>
          </p:cNvPr>
          <p:cNvCxnSpPr/>
          <p:nvPr/>
        </p:nvCxnSpPr>
        <p:spPr>
          <a:xfrm flipV="1">
            <a:off x="733980" y="8027572"/>
            <a:ext cx="13642975" cy="41275"/>
          </a:xfrm>
          <a:prstGeom prst="line">
            <a:avLst/>
          </a:prstGeom>
          <a:ln w="38100">
            <a:solidFill>
              <a:srgbClr val="203864"/>
            </a:solidFill>
            <a:prstDash val="solid"/>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33980" y="4757522"/>
            <a:ext cx="13431656" cy="1368425"/>
            <a:chOff x="580248" y="4605338"/>
            <a:chExt cx="13431656" cy="1368425"/>
          </a:xfrm>
        </p:grpSpPr>
        <p:grpSp>
          <p:nvGrpSpPr>
            <p:cNvPr id="21" name="Group 20">
              <a:extLst>
                <a:ext uri="{FF2B5EF4-FFF2-40B4-BE49-F238E27FC236}">
                  <a16:creationId xmlns:a16="http://schemas.microsoft.com/office/drawing/2014/main" id="{70E9EB89-7D8A-4401-A344-D688DF0C1C1E}"/>
                </a:ext>
              </a:extLst>
            </p:cNvPr>
            <p:cNvGrpSpPr/>
            <p:nvPr/>
          </p:nvGrpSpPr>
          <p:grpSpPr>
            <a:xfrm>
              <a:off x="580248" y="4739022"/>
              <a:ext cx="3124389" cy="1101056"/>
              <a:chOff x="301470" y="3830629"/>
              <a:chExt cx="2109292" cy="940864"/>
            </a:xfrm>
            <a:solidFill>
              <a:srgbClr val="ED7D31"/>
            </a:solidFill>
          </p:grpSpPr>
          <p:sp>
            <p:nvSpPr>
              <p:cNvPr id="15" name="Pentagon 14">
                <a:extLst>
                  <a:ext uri="{FF2B5EF4-FFF2-40B4-BE49-F238E27FC236}">
                    <a16:creationId xmlns:a16="http://schemas.microsoft.com/office/drawing/2014/main" id="{93E26B3F-2347-408F-A506-E51D8699D414}"/>
                  </a:ext>
                </a:extLst>
              </p:cNvPr>
              <p:cNvSpPr/>
              <p:nvPr/>
            </p:nvSpPr>
            <p:spPr>
              <a:xfrm>
                <a:off x="301470" y="3830629"/>
                <a:ext cx="2109292" cy="940864"/>
              </a:xfrm>
              <a:prstGeom prst="homePlate">
                <a:avLst>
                  <a:gd name="adj" fmla="val 16704"/>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prstClr val="white"/>
                  </a:solidFill>
                </a:endParaRPr>
              </a:p>
            </p:txBody>
          </p:sp>
          <p:sp>
            <p:nvSpPr>
              <p:cNvPr id="10" name="TextBox 9">
                <a:extLst>
                  <a:ext uri="{FF2B5EF4-FFF2-40B4-BE49-F238E27FC236}">
                    <a16:creationId xmlns:a16="http://schemas.microsoft.com/office/drawing/2014/main" id="{2C4AC08B-8083-41A8-AD8C-0D686C2E2DE0}"/>
                  </a:ext>
                </a:extLst>
              </p:cNvPr>
              <p:cNvSpPr txBox="1"/>
              <p:nvPr/>
            </p:nvSpPr>
            <p:spPr>
              <a:xfrm>
                <a:off x="411014" y="3941388"/>
                <a:ext cx="1926330" cy="702205"/>
              </a:xfrm>
              <a:prstGeom prst="rect">
                <a:avLst/>
              </a:prstGeom>
              <a:grpFill/>
              <a:ln>
                <a:noFill/>
              </a:ln>
            </p:spPr>
            <p:txBody>
              <a:bodyPr>
                <a:spAutoFit/>
              </a:bodyPr>
              <a:lstStyle/>
              <a:p>
                <a:pPr defTabSz="1354501" eaLnBrk="1" fontAlgn="auto" hangingPunct="1">
                  <a:spcBef>
                    <a:spcPts val="0"/>
                  </a:spcBef>
                  <a:spcAft>
                    <a:spcPts val="0"/>
                  </a:spcAft>
                  <a:defRPr/>
                </a:pPr>
                <a:r>
                  <a:rPr lang="en-US" sz="2370" b="1" dirty="0">
                    <a:solidFill>
                      <a:prstClr val="white"/>
                    </a:solidFill>
                    <a:latin typeface="+mn-lt"/>
                  </a:rPr>
                  <a:t>Innovation for Change</a:t>
                </a:r>
              </a:p>
            </p:txBody>
          </p:sp>
        </p:grpSp>
        <p:sp>
          <p:nvSpPr>
            <p:cNvPr id="27" name="Rectangle 26">
              <a:extLst>
                <a:ext uri="{FF2B5EF4-FFF2-40B4-BE49-F238E27FC236}">
                  <a16:creationId xmlns:a16="http://schemas.microsoft.com/office/drawing/2014/main" id="{0043C937-B3AB-4AE4-886F-35108AE84D72}"/>
                </a:ext>
              </a:extLst>
            </p:cNvPr>
            <p:cNvSpPr/>
            <p:nvPr/>
          </p:nvSpPr>
          <p:spPr>
            <a:xfrm>
              <a:off x="3931904" y="4605338"/>
              <a:ext cx="10080000" cy="1368425"/>
            </a:xfrm>
            <a:prstGeom prst="rect">
              <a:avLst/>
            </a:prstGeom>
          </p:spPr>
          <p:txBody>
            <a:bodyPr>
              <a:spAutoFit/>
            </a:bodyPr>
            <a:lstStyle/>
            <a:p>
              <a:pPr defTabSz="1354501" eaLnBrk="1" fontAlgn="auto" hangingPunct="1">
                <a:spcBef>
                  <a:spcPts val="0"/>
                </a:spcBef>
                <a:spcAft>
                  <a:spcPts val="0"/>
                </a:spcAft>
                <a:defRPr/>
              </a:pPr>
              <a:r>
                <a:rPr lang="en-SG" sz="2074" b="1" dirty="0">
                  <a:solidFill>
                    <a:prstClr val="black"/>
                  </a:solidFill>
                  <a:latin typeface="+mn-lt"/>
                  <a:ea typeface="Arial Unicode MS" panose="020B0604020202020204" pitchFamily="34" charset="-128"/>
                  <a:cs typeface="Times New Roman" panose="02020603050405020304" pitchFamily="18" charset="0"/>
                </a:rPr>
                <a:t>Establish a series of awards recognising significant innovations that lead to change </a:t>
              </a:r>
              <a:r>
                <a:rPr lang="en-SG" sz="2074" dirty="0">
                  <a:solidFill>
                    <a:prstClr val="black"/>
                  </a:solidFill>
                  <a:latin typeface="+mn-lt"/>
                  <a:ea typeface="Arial Unicode MS" panose="020B0604020202020204" pitchFamily="34" charset="-128"/>
                  <a:cs typeface="Times New Roman" panose="02020603050405020304" pitchFamily="18" charset="0"/>
                </a:rPr>
                <a:t>in  disaster management and emergency response in the region, particularly recognising the public, private and people sectors and notably young people and small start-up businesses </a:t>
              </a:r>
              <a:endParaRPr lang="en-US" sz="2074" dirty="0">
                <a:solidFill>
                  <a:prstClr val="black"/>
                </a:solidFill>
                <a:latin typeface="+mn-lt"/>
              </a:endParaRPr>
            </a:p>
          </p:txBody>
        </p:sp>
      </p:grpSp>
      <p:grpSp>
        <p:nvGrpSpPr>
          <p:cNvPr id="26" name="Group 25"/>
          <p:cNvGrpSpPr/>
          <p:nvPr/>
        </p:nvGrpSpPr>
        <p:grpSpPr>
          <a:xfrm>
            <a:off x="733980" y="6494643"/>
            <a:ext cx="13456611" cy="1370012"/>
            <a:chOff x="598155" y="6462713"/>
            <a:chExt cx="13456611" cy="1370012"/>
          </a:xfrm>
        </p:grpSpPr>
        <p:grpSp>
          <p:nvGrpSpPr>
            <p:cNvPr id="31" name="Group 30">
              <a:extLst>
                <a:ext uri="{FF2B5EF4-FFF2-40B4-BE49-F238E27FC236}">
                  <a16:creationId xmlns:a16="http://schemas.microsoft.com/office/drawing/2014/main" id="{423B9A5F-995E-4FFF-9376-0D480032EA90}"/>
                </a:ext>
              </a:extLst>
            </p:cNvPr>
            <p:cNvGrpSpPr/>
            <p:nvPr/>
          </p:nvGrpSpPr>
          <p:grpSpPr>
            <a:xfrm>
              <a:off x="598155" y="6624817"/>
              <a:ext cx="3191522" cy="1045804"/>
              <a:chOff x="328619" y="5347664"/>
              <a:chExt cx="2114925" cy="706028"/>
            </a:xfrm>
            <a:solidFill>
              <a:srgbClr val="ED7D31"/>
            </a:solidFill>
          </p:grpSpPr>
          <p:sp>
            <p:nvSpPr>
              <p:cNvPr id="16" name="Pentagon 15">
                <a:extLst>
                  <a:ext uri="{FF2B5EF4-FFF2-40B4-BE49-F238E27FC236}">
                    <a16:creationId xmlns:a16="http://schemas.microsoft.com/office/drawing/2014/main" id="{711EE043-A949-4296-8061-02F6C1F4B905}"/>
                  </a:ext>
                </a:extLst>
              </p:cNvPr>
              <p:cNvSpPr/>
              <p:nvPr/>
            </p:nvSpPr>
            <p:spPr>
              <a:xfrm>
                <a:off x="328619" y="5347664"/>
                <a:ext cx="2114925" cy="706028"/>
              </a:xfrm>
              <a:prstGeom prst="homePlate">
                <a:avLst>
                  <a:gd name="adj" fmla="val 16704"/>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prstClr val="white"/>
                  </a:solidFill>
                </a:endParaRPr>
              </a:p>
            </p:txBody>
          </p:sp>
          <p:sp>
            <p:nvSpPr>
              <p:cNvPr id="11" name="TextBox 10">
                <a:extLst>
                  <a:ext uri="{FF2B5EF4-FFF2-40B4-BE49-F238E27FC236}">
                    <a16:creationId xmlns:a16="http://schemas.microsoft.com/office/drawing/2014/main" id="{42B23F9D-9B05-4767-8986-6E14ED40C45C}"/>
                  </a:ext>
                </a:extLst>
              </p:cNvPr>
              <p:cNvSpPr txBox="1"/>
              <p:nvPr/>
            </p:nvSpPr>
            <p:spPr>
              <a:xfrm>
                <a:off x="407790" y="5524946"/>
                <a:ext cx="1689439" cy="308556"/>
              </a:xfrm>
              <a:prstGeom prst="rect">
                <a:avLst/>
              </a:prstGeom>
              <a:grpFill/>
              <a:ln>
                <a:noFill/>
              </a:ln>
            </p:spPr>
            <p:txBody>
              <a:bodyPr>
                <a:spAutoFit/>
              </a:bodyPr>
              <a:lstStyle/>
              <a:p>
                <a:pPr defTabSz="1354501" eaLnBrk="1" fontAlgn="auto" hangingPunct="1">
                  <a:spcBef>
                    <a:spcPts val="0"/>
                  </a:spcBef>
                  <a:spcAft>
                    <a:spcPts val="0"/>
                  </a:spcAft>
                  <a:defRPr/>
                </a:pPr>
                <a:r>
                  <a:rPr lang="en-US" sz="2370" b="1" dirty="0">
                    <a:solidFill>
                      <a:prstClr val="white"/>
                    </a:solidFill>
                    <a:latin typeface="+mn-lt"/>
                  </a:rPr>
                  <a:t>Human Capital  </a:t>
                </a:r>
              </a:p>
            </p:txBody>
          </p:sp>
        </p:grpSp>
        <p:sp>
          <p:nvSpPr>
            <p:cNvPr id="28" name="Rectangle 27">
              <a:extLst>
                <a:ext uri="{FF2B5EF4-FFF2-40B4-BE49-F238E27FC236}">
                  <a16:creationId xmlns:a16="http://schemas.microsoft.com/office/drawing/2014/main" id="{1E690B84-C4BC-45BA-AF97-BDC538180465}"/>
                </a:ext>
              </a:extLst>
            </p:cNvPr>
            <p:cNvSpPr/>
            <p:nvPr/>
          </p:nvSpPr>
          <p:spPr>
            <a:xfrm>
              <a:off x="3974766" y="6462713"/>
              <a:ext cx="10080000" cy="1370012"/>
            </a:xfrm>
            <a:prstGeom prst="rect">
              <a:avLst/>
            </a:prstGeom>
          </p:spPr>
          <p:txBody>
            <a:bodyPr>
              <a:spAutoFit/>
            </a:bodyPr>
            <a:lstStyle/>
            <a:p>
              <a:pPr defTabSz="1354501" eaLnBrk="1" fontAlgn="auto" hangingPunct="1">
                <a:spcBef>
                  <a:spcPts val="0"/>
                </a:spcBef>
                <a:spcAft>
                  <a:spcPts val="0"/>
                </a:spcAft>
                <a:defRPr/>
              </a:pPr>
              <a:r>
                <a:rPr lang="en-SG" sz="2074" b="1" dirty="0">
                  <a:solidFill>
                    <a:prstClr val="black"/>
                  </a:solidFill>
                  <a:latin typeface="+mn-lt"/>
                  <a:ea typeface="Arial Unicode MS" panose="020B0604020202020204" pitchFamily="34" charset="-128"/>
                  <a:cs typeface="Times New Roman" panose="02020603050405020304" pitchFamily="18" charset="0"/>
                </a:rPr>
                <a:t>Invest in human capital to build professionalism in disaster management </a:t>
              </a:r>
              <a:r>
                <a:rPr lang="en-SG" sz="2074" dirty="0">
                  <a:solidFill>
                    <a:prstClr val="black"/>
                  </a:solidFill>
                  <a:latin typeface="+mn-lt"/>
                  <a:ea typeface="Arial Unicode MS" panose="020B0604020202020204" pitchFamily="34" charset="-128"/>
                  <a:cs typeface="Times New Roman" panose="02020603050405020304" pitchFamily="18" charset="0"/>
                </a:rPr>
                <a:t>through standardisation and certification as well as establishment of a network of ASEAN centres for training and leadership  in ASEAN which will enable the region to serve as a role model on disaster management and emergency response globally</a:t>
              </a:r>
              <a:endParaRPr lang="en-US" sz="2074" dirty="0">
                <a:solidFill>
                  <a:prstClr val="black"/>
                </a:solidFill>
                <a:latin typeface="+mn-lt"/>
              </a:endParaRPr>
            </a:p>
          </p:txBody>
        </p:sp>
      </p:grpSp>
      <p:grpSp>
        <p:nvGrpSpPr>
          <p:cNvPr id="25" name="Group 24"/>
          <p:cNvGrpSpPr/>
          <p:nvPr/>
        </p:nvGrpSpPr>
        <p:grpSpPr>
          <a:xfrm>
            <a:off x="733980" y="8231765"/>
            <a:ext cx="13426265" cy="1370013"/>
            <a:chOff x="628501" y="8312150"/>
            <a:chExt cx="13426265" cy="1370013"/>
          </a:xfrm>
        </p:grpSpPr>
        <p:grpSp>
          <p:nvGrpSpPr>
            <p:cNvPr id="33" name="Group 32">
              <a:extLst>
                <a:ext uri="{FF2B5EF4-FFF2-40B4-BE49-F238E27FC236}">
                  <a16:creationId xmlns:a16="http://schemas.microsoft.com/office/drawing/2014/main" id="{08E265AF-8767-40EA-870B-FA4DCA43A04A}"/>
                </a:ext>
              </a:extLst>
            </p:cNvPr>
            <p:cNvGrpSpPr/>
            <p:nvPr/>
          </p:nvGrpSpPr>
          <p:grpSpPr>
            <a:xfrm>
              <a:off x="628501" y="8420212"/>
              <a:ext cx="3124388" cy="1153888"/>
              <a:chOff x="183024" y="6304812"/>
              <a:chExt cx="2109292" cy="940864"/>
            </a:xfrm>
            <a:solidFill>
              <a:srgbClr val="ED7D31"/>
            </a:solidFill>
          </p:grpSpPr>
          <p:sp>
            <p:nvSpPr>
              <p:cNvPr id="17" name="Pentagon 16">
                <a:extLst>
                  <a:ext uri="{FF2B5EF4-FFF2-40B4-BE49-F238E27FC236}">
                    <a16:creationId xmlns:a16="http://schemas.microsoft.com/office/drawing/2014/main" id="{887C6447-31A8-4E56-A6D9-467C256921F8}"/>
                  </a:ext>
                </a:extLst>
              </p:cNvPr>
              <p:cNvSpPr/>
              <p:nvPr/>
            </p:nvSpPr>
            <p:spPr>
              <a:xfrm>
                <a:off x="183024" y="6304812"/>
                <a:ext cx="2109292" cy="940864"/>
              </a:xfrm>
              <a:prstGeom prst="homePlate">
                <a:avLst>
                  <a:gd name="adj" fmla="val 16704"/>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prstClr val="white"/>
                  </a:solidFill>
                </a:endParaRPr>
              </a:p>
            </p:txBody>
          </p:sp>
          <p:sp>
            <p:nvSpPr>
              <p:cNvPr id="12" name="TextBox 11">
                <a:extLst>
                  <a:ext uri="{FF2B5EF4-FFF2-40B4-BE49-F238E27FC236}">
                    <a16:creationId xmlns:a16="http://schemas.microsoft.com/office/drawing/2014/main" id="{A15B7E1B-A8E5-4C6B-B23B-E3B43CA21827}"/>
                  </a:ext>
                </a:extLst>
              </p:cNvPr>
              <p:cNvSpPr txBox="1"/>
              <p:nvPr/>
            </p:nvSpPr>
            <p:spPr>
              <a:xfrm>
                <a:off x="230442" y="6533412"/>
                <a:ext cx="1932889" cy="372670"/>
              </a:xfrm>
              <a:prstGeom prst="rect">
                <a:avLst/>
              </a:prstGeom>
              <a:grpFill/>
              <a:ln>
                <a:noFill/>
              </a:ln>
            </p:spPr>
            <p:txBody>
              <a:bodyPr wrap="none">
                <a:spAutoFit/>
              </a:bodyPr>
              <a:lstStyle/>
              <a:p>
                <a:pPr defTabSz="1354501" eaLnBrk="1" fontAlgn="auto" hangingPunct="1">
                  <a:spcBef>
                    <a:spcPts val="0"/>
                  </a:spcBef>
                  <a:spcAft>
                    <a:spcPts val="0"/>
                  </a:spcAft>
                  <a:defRPr/>
                </a:pPr>
                <a:r>
                  <a:rPr lang="en-US" sz="2370" b="1" dirty="0">
                    <a:solidFill>
                      <a:prstClr val="white"/>
                    </a:solidFill>
                    <a:latin typeface="+mn-lt"/>
                  </a:rPr>
                  <a:t>Regional Think-Tank  </a:t>
                </a:r>
              </a:p>
            </p:txBody>
          </p:sp>
        </p:grpSp>
        <p:sp>
          <p:nvSpPr>
            <p:cNvPr id="32" name="Rectangle 31">
              <a:extLst>
                <a:ext uri="{FF2B5EF4-FFF2-40B4-BE49-F238E27FC236}">
                  <a16:creationId xmlns:a16="http://schemas.microsoft.com/office/drawing/2014/main" id="{5667B827-6A20-4F59-BB5F-79F0C75FA183}"/>
                </a:ext>
              </a:extLst>
            </p:cNvPr>
            <p:cNvSpPr/>
            <p:nvPr/>
          </p:nvSpPr>
          <p:spPr>
            <a:xfrm>
              <a:off x="3974766" y="8312150"/>
              <a:ext cx="10080000" cy="1370013"/>
            </a:xfrm>
            <a:prstGeom prst="rect">
              <a:avLst/>
            </a:prstGeom>
          </p:spPr>
          <p:txBody>
            <a:bodyPr>
              <a:spAutoFit/>
            </a:bodyPr>
            <a:lstStyle/>
            <a:p>
              <a:pPr algn="just" defTabSz="1354501" eaLnBrk="1" fontAlgn="auto" hangingPunct="1">
                <a:spcBef>
                  <a:spcPts val="0"/>
                </a:spcBef>
                <a:spcAft>
                  <a:spcPts val="0"/>
                </a:spcAft>
                <a:defRPr/>
              </a:pPr>
              <a:r>
                <a:rPr lang="en-US" sz="2074" b="1"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Form ASEAN think-tank on disaster management and emergency response </a:t>
              </a:r>
              <a:r>
                <a:rPr lang="en-US" sz="2074"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in partnership with  educational institutions, foundations, think-tanks and policy research organisations/institutions, private sector to provide thought leadership and strategic policy inputs for the region as well as  contribute to shape  global policies and strategies </a:t>
              </a:r>
              <a:endParaRPr lang="en-US" sz="2074" dirty="0">
                <a:solidFill>
                  <a:srgbClr val="000000"/>
                </a:solidFill>
                <a:uFill>
                  <a:solidFill>
                    <a:srgbClr val="000000"/>
                  </a:solidFill>
                </a:uFill>
                <a:ea typeface="Arial Unicode MS" panose="020B0604020202020204" pitchFamily="34" charset="-128"/>
                <a:cs typeface="Arial Unicode MS" panose="020B0604020202020204" pitchFamily="34" charset="-128"/>
              </a:endParaRPr>
            </a:p>
          </p:txBody>
        </p:sp>
      </p:grpSp>
      <p:grpSp>
        <p:nvGrpSpPr>
          <p:cNvPr id="20" name="Group 19"/>
          <p:cNvGrpSpPr/>
          <p:nvPr/>
        </p:nvGrpSpPr>
        <p:grpSpPr>
          <a:xfrm>
            <a:off x="733980" y="1078072"/>
            <a:ext cx="13340725" cy="1368425"/>
            <a:chOff x="602916" y="1046163"/>
            <a:chExt cx="13340725" cy="1368425"/>
          </a:xfrm>
        </p:grpSpPr>
        <p:sp>
          <p:nvSpPr>
            <p:cNvPr id="13" name="Pentagon 12">
              <a:extLst>
                <a:ext uri="{FF2B5EF4-FFF2-40B4-BE49-F238E27FC236}">
                  <a16:creationId xmlns:a16="http://schemas.microsoft.com/office/drawing/2014/main" id="{C38D0C17-ADEA-412C-A745-0F252C6D4DE4}"/>
                </a:ext>
              </a:extLst>
            </p:cNvPr>
            <p:cNvSpPr/>
            <p:nvPr/>
          </p:nvSpPr>
          <p:spPr>
            <a:xfrm>
              <a:off x="602916" y="1177925"/>
              <a:ext cx="3121025" cy="1104900"/>
            </a:xfrm>
            <a:prstGeom prst="homePlate">
              <a:avLst>
                <a:gd name="adj" fmla="val 16704"/>
              </a:avLst>
            </a:prstGeom>
            <a:solidFill>
              <a:srgbClr val="ED7D3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prstClr val="white"/>
                </a:solidFill>
              </a:endParaRPr>
            </a:p>
          </p:txBody>
        </p:sp>
        <p:sp>
          <p:nvSpPr>
            <p:cNvPr id="8" name="TextBox 7">
              <a:extLst>
                <a:ext uri="{FF2B5EF4-FFF2-40B4-BE49-F238E27FC236}">
                  <a16:creationId xmlns:a16="http://schemas.microsoft.com/office/drawing/2014/main" id="{CC5395BE-6132-4D44-9095-E52510403B16}"/>
                </a:ext>
              </a:extLst>
            </p:cNvPr>
            <p:cNvSpPr txBox="1"/>
            <p:nvPr/>
          </p:nvSpPr>
          <p:spPr>
            <a:xfrm>
              <a:off x="742616" y="1319213"/>
              <a:ext cx="2549525" cy="822325"/>
            </a:xfrm>
            <a:prstGeom prst="rect">
              <a:avLst/>
            </a:prstGeom>
            <a:noFill/>
            <a:ln>
              <a:noFill/>
            </a:ln>
          </p:spPr>
          <p:txBody>
            <a:bodyPr>
              <a:spAutoFit/>
            </a:bodyPr>
            <a:lstStyle/>
            <a:p>
              <a:pPr defTabSz="1354501" eaLnBrk="1" fontAlgn="auto" hangingPunct="1">
                <a:spcBef>
                  <a:spcPts val="0"/>
                </a:spcBef>
                <a:spcAft>
                  <a:spcPts val="0"/>
                </a:spcAft>
                <a:defRPr/>
              </a:pPr>
              <a:r>
                <a:rPr lang="en-US" sz="2370" b="1" dirty="0">
                  <a:solidFill>
                    <a:prstClr val="white"/>
                  </a:solidFill>
                  <a:latin typeface="+mn-lt"/>
                </a:rPr>
                <a:t>Partnership for innovation</a:t>
              </a:r>
            </a:p>
          </p:txBody>
        </p:sp>
        <p:sp>
          <p:nvSpPr>
            <p:cNvPr id="7" name="TextBox 6">
              <a:extLst>
                <a:ext uri="{FF2B5EF4-FFF2-40B4-BE49-F238E27FC236}">
                  <a16:creationId xmlns:a16="http://schemas.microsoft.com/office/drawing/2014/main" id="{87DC1B29-1DBA-40FF-B6C4-7D38BA26E2DB}"/>
                </a:ext>
              </a:extLst>
            </p:cNvPr>
            <p:cNvSpPr txBox="1"/>
            <p:nvPr/>
          </p:nvSpPr>
          <p:spPr>
            <a:xfrm>
              <a:off x="3863641" y="1046163"/>
              <a:ext cx="10080000" cy="1368425"/>
            </a:xfrm>
            <a:prstGeom prst="rect">
              <a:avLst/>
            </a:prstGeom>
            <a:noFill/>
          </p:spPr>
          <p:txBody>
            <a:bodyPr>
              <a:spAutoFit/>
            </a:bodyPr>
            <a:lstStyle/>
            <a:p>
              <a:pPr defTabSz="1354501" eaLnBrk="1" fontAlgn="auto" hangingPunct="1">
                <a:spcBef>
                  <a:spcPts val="0"/>
                </a:spcBef>
                <a:spcAft>
                  <a:spcPts val="0"/>
                </a:spcAft>
                <a:defRPr/>
              </a:pPr>
              <a:r>
                <a:rPr lang="en-US" sz="2074" b="1" dirty="0">
                  <a:solidFill>
                    <a:prstClr val="black"/>
                  </a:solidFill>
                  <a:latin typeface="+mn-lt"/>
                </a:rPr>
                <a:t>Establish network and innovative partnership with non-traditional actors</a:t>
              </a:r>
              <a:r>
                <a:rPr lang="en-US" sz="2074" dirty="0">
                  <a:solidFill>
                    <a:prstClr val="black"/>
                  </a:solidFill>
                  <a:latin typeface="+mn-lt"/>
                </a:rPr>
                <a:t> such as private sector to introduce change to humanitarian landscape and innovative ways to manage and respond to disasters by leveraging their capabilities, expertise, knowledge, research and development, innovation and network</a:t>
              </a:r>
            </a:p>
          </p:txBody>
        </p:sp>
      </p:grpSp>
      <p:grpSp>
        <p:nvGrpSpPr>
          <p:cNvPr id="22" name="Group 21"/>
          <p:cNvGrpSpPr/>
          <p:nvPr/>
        </p:nvGrpSpPr>
        <p:grpSpPr>
          <a:xfrm>
            <a:off x="733980" y="2702900"/>
            <a:ext cx="13350249" cy="1687513"/>
            <a:chOff x="602916" y="2581275"/>
            <a:chExt cx="13350249" cy="1687513"/>
          </a:xfrm>
        </p:grpSpPr>
        <p:sp>
          <p:nvSpPr>
            <p:cNvPr id="14" name="Pentagon 13">
              <a:extLst>
                <a:ext uri="{FF2B5EF4-FFF2-40B4-BE49-F238E27FC236}">
                  <a16:creationId xmlns:a16="http://schemas.microsoft.com/office/drawing/2014/main" id="{7782CABD-5959-4692-976D-AAD40592D2EB}"/>
                </a:ext>
              </a:extLst>
            </p:cNvPr>
            <p:cNvSpPr/>
            <p:nvPr/>
          </p:nvSpPr>
          <p:spPr>
            <a:xfrm>
              <a:off x="602916" y="2854325"/>
              <a:ext cx="3121025" cy="1141413"/>
            </a:xfrm>
            <a:prstGeom prst="homePlate">
              <a:avLst>
                <a:gd name="adj" fmla="val 16704"/>
              </a:avLst>
            </a:prstGeom>
            <a:solidFill>
              <a:srgbClr val="ED7D3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prstClr val="white"/>
                </a:solidFill>
              </a:endParaRPr>
            </a:p>
          </p:txBody>
        </p:sp>
        <p:sp>
          <p:nvSpPr>
            <p:cNvPr id="5" name="TextBox 4">
              <a:extLst>
                <a:ext uri="{FF2B5EF4-FFF2-40B4-BE49-F238E27FC236}">
                  <a16:creationId xmlns:a16="http://schemas.microsoft.com/office/drawing/2014/main" id="{D1C0C77E-446E-4EBA-9F2D-58B4BB16CC38}"/>
                </a:ext>
              </a:extLst>
            </p:cNvPr>
            <p:cNvSpPr txBox="1"/>
            <p:nvPr/>
          </p:nvSpPr>
          <p:spPr>
            <a:xfrm>
              <a:off x="752141" y="3013869"/>
              <a:ext cx="2709863" cy="822325"/>
            </a:xfrm>
            <a:prstGeom prst="rect">
              <a:avLst/>
            </a:prstGeom>
            <a:noFill/>
          </p:spPr>
          <p:txBody>
            <a:bodyPr>
              <a:spAutoFit/>
            </a:bodyPr>
            <a:lstStyle/>
            <a:p>
              <a:pPr defTabSz="1354501" eaLnBrk="1" fontAlgn="auto" hangingPunct="1">
                <a:spcBef>
                  <a:spcPts val="0"/>
                </a:spcBef>
                <a:spcAft>
                  <a:spcPts val="0"/>
                </a:spcAft>
                <a:defRPr/>
              </a:pPr>
              <a:r>
                <a:rPr lang="en-US" sz="2370" b="1" dirty="0">
                  <a:solidFill>
                    <a:prstClr val="white"/>
                  </a:solidFill>
                  <a:latin typeface="+mn-lt"/>
                </a:rPr>
                <a:t>Local Network and local knowledge </a:t>
              </a:r>
            </a:p>
          </p:txBody>
        </p:sp>
        <p:sp>
          <p:nvSpPr>
            <p:cNvPr id="29" name="Rectangle 28">
              <a:extLst>
                <a:ext uri="{FF2B5EF4-FFF2-40B4-BE49-F238E27FC236}">
                  <a16:creationId xmlns:a16="http://schemas.microsoft.com/office/drawing/2014/main" id="{993151CE-E8C1-497C-8F91-7473161F5579}"/>
                </a:ext>
              </a:extLst>
            </p:cNvPr>
            <p:cNvSpPr/>
            <p:nvPr/>
          </p:nvSpPr>
          <p:spPr>
            <a:xfrm>
              <a:off x="3873165" y="2581275"/>
              <a:ext cx="10080000" cy="1687513"/>
            </a:xfrm>
            <a:prstGeom prst="rect">
              <a:avLst/>
            </a:prstGeom>
          </p:spPr>
          <p:txBody>
            <a:bodyPr>
              <a:spAutoFit/>
            </a:bodyPr>
            <a:lstStyle/>
            <a:p>
              <a:pPr algn="just" defTabSz="1354501" eaLnBrk="1" fontAlgn="auto" hangingPunct="1">
                <a:spcBef>
                  <a:spcPts val="0"/>
                </a:spcBef>
                <a:spcAft>
                  <a:spcPts val="0"/>
                </a:spcAft>
                <a:defRPr/>
              </a:pPr>
              <a:r>
                <a:rPr lang="en-US" sz="2074" b="1"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Partner and empower ASEAN home-grown non-government organisations  </a:t>
              </a:r>
              <a:r>
                <a:rPr lang="en-US" sz="2074"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empahising on the importance of drawing on the local knowledge and capacity of civil society organisations understanding that </a:t>
              </a:r>
              <a:r>
                <a:rPr lang="en-SG" sz="2074" dirty="0">
                  <a:solidFill>
                    <a:prstClr val="black"/>
                  </a:solidFill>
                  <a:latin typeface="+mn-lt"/>
                  <a:ea typeface="Arial Unicode MS" panose="020B0604020202020204" pitchFamily="34" charset="-128"/>
                  <a:cs typeface="Times New Roman" panose="02020603050405020304" pitchFamily="18" charset="0"/>
                </a:rPr>
                <a:t>local civil society organisations have the ability to respond faster, tap local networks, and understand the local contexts to </a:t>
              </a:r>
              <a:r>
                <a:rPr lang="en-US" sz="2074"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realise the vision of a people-oriented, people-centred ASEAN</a:t>
              </a:r>
              <a:endParaRPr lang="en-US" sz="2074" dirty="0">
                <a:solidFill>
                  <a:prstClr val="black"/>
                </a:solidFill>
                <a:latin typeface="+mn-lt"/>
              </a:endParaRPr>
            </a:p>
          </p:txBody>
        </p:sp>
      </p:grpSp>
    </p:spTree>
    <p:extLst>
      <p:ext uri="{BB962C8B-B14F-4D97-AF65-F5344CB8AC3E}">
        <p14:creationId xmlns:p14="http://schemas.microsoft.com/office/powerpoint/2010/main" val="177224609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96AFDF-BCC4-4533-B336-3DB54F6747B0}"/>
              </a:ext>
            </a:extLst>
          </p:cNvPr>
          <p:cNvSpPr/>
          <p:nvPr/>
        </p:nvSpPr>
        <p:spPr>
          <a:xfrm>
            <a:off x="0" y="-1754"/>
            <a:ext cx="14901863" cy="1001712"/>
          </a:xfrm>
          <a:prstGeom prst="rect">
            <a:avLst/>
          </a:prstGeom>
          <a:solidFill>
            <a:srgbClr val="1B90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prstClr val="white"/>
              </a:solidFill>
            </a:endParaRPr>
          </a:p>
        </p:txBody>
      </p:sp>
      <p:sp>
        <p:nvSpPr>
          <p:cNvPr id="2" name="TextBox 1">
            <a:extLst>
              <a:ext uri="{FF2B5EF4-FFF2-40B4-BE49-F238E27FC236}">
                <a16:creationId xmlns:a16="http://schemas.microsoft.com/office/drawing/2014/main" id="{7614DCD9-6AE0-4CF0-B506-F7749438BAB7}"/>
              </a:ext>
            </a:extLst>
          </p:cNvPr>
          <p:cNvSpPr txBox="1"/>
          <p:nvPr/>
        </p:nvSpPr>
        <p:spPr>
          <a:xfrm>
            <a:off x="695242" y="145159"/>
            <a:ext cx="12604833" cy="707886"/>
          </a:xfrm>
          <a:prstGeom prst="rect">
            <a:avLst/>
          </a:prstGeom>
          <a:noFill/>
        </p:spPr>
        <p:txBody>
          <a:bodyPr wrap="square">
            <a:spAutoFit/>
          </a:bodyPr>
          <a:lstStyle/>
          <a:p>
            <a:pPr lvl="0" defTabSz="1354501" eaLnBrk="1" fontAlgn="auto" hangingPunct="1">
              <a:spcBef>
                <a:spcPts val="0"/>
              </a:spcBef>
              <a:spcAft>
                <a:spcPts val="0"/>
              </a:spcAft>
              <a:defRPr/>
            </a:pPr>
            <a:r>
              <a:rPr lang="en-US" sz="4000" b="1" dirty="0">
                <a:solidFill>
                  <a:srgbClr val="FCCC0C"/>
                </a:solidFill>
                <a:latin typeface="Franklin Gothic Book" panose="020B0503020102020204"/>
              </a:rPr>
              <a:t>By 2025     |</a:t>
            </a:r>
            <a:r>
              <a:rPr lang="en-US" sz="4000" b="1" dirty="0">
                <a:solidFill>
                  <a:prstClr val="white"/>
                </a:solidFill>
                <a:latin typeface="Franklin Gothic Book" panose="020B0503020102020204"/>
              </a:rPr>
              <a:t>     Finance and Resource </a:t>
            </a:r>
            <a:r>
              <a:rPr lang="en-US" sz="4000" b="1" dirty="0" err="1">
                <a:solidFill>
                  <a:prstClr val="white"/>
                </a:solidFill>
                <a:latin typeface="Franklin Gothic Book" panose="020B0503020102020204"/>
              </a:rPr>
              <a:t>Mobilisation</a:t>
            </a:r>
            <a:endParaRPr lang="en-US" sz="4000" i="1" dirty="0">
              <a:solidFill>
                <a:prstClr val="white"/>
              </a:solidFill>
              <a:latin typeface="Franklin Gothic Book" panose="020B0503020102020204"/>
            </a:endParaRPr>
          </a:p>
        </p:txBody>
      </p:sp>
      <p:grpSp>
        <p:nvGrpSpPr>
          <p:cNvPr id="20" name="Group 19"/>
          <p:cNvGrpSpPr/>
          <p:nvPr/>
        </p:nvGrpSpPr>
        <p:grpSpPr>
          <a:xfrm>
            <a:off x="695242" y="8330615"/>
            <a:ext cx="12990329" cy="1370013"/>
            <a:chOff x="1574984" y="8420100"/>
            <a:chExt cx="12990329" cy="1370013"/>
          </a:xfrm>
        </p:grpSpPr>
        <p:sp>
          <p:nvSpPr>
            <p:cNvPr id="3" name="TextBox 2">
              <a:extLst>
                <a:ext uri="{FF2B5EF4-FFF2-40B4-BE49-F238E27FC236}">
                  <a16:creationId xmlns:a16="http://schemas.microsoft.com/office/drawing/2014/main" id="{135414A2-250E-4680-AC7B-281DD9E0CAA1}"/>
                </a:ext>
              </a:extLst>
            </p:cNvPr>
            <p:cNvSpPr txBox="1"/>
            <p:nvPr/>
          </p:nvSpPr>
          <p:spPr>
            <a:xfrm>
              <a:off x="4902200" y="8420100"/>
              <a:ext cx="9663113" cy="1370013"/>
            </a:xfrm>
            <a:prstGeom prst="rect">
              <a:avLst/>
            </a:prstGeom>
            <a:noFill/>
          </p:spPr>
          <p:txBody>
            <a:bodyPr>
              <a:spAutoFit/>
            </a:bodyPr>
            <a:lstStyle/>
            <a:p>
              <a:pPr defTabSz="1354501" eaLnBrk="1" fontAlgn="auto" hangingPunct="1">
                <a:spcBef>
                  <a:spcPts val="0"/>
                </a:spcBef>
                <a:spcAft>
                  <a:spcPts val="3555"/>
                </a:spcAft>
                <a:defRPr/>
              </a:pPr>
              <a:r>
                <a:rPr lang="en-US" sz="2074" b="1"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Work towards collective response in disaster emergencies through One ASEAN One Response </a:t>
              </a:r>
              <a:r>
                <a:rPr lang="en-US" sz="2074"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which aims for speed of response, scale of resources being mobilised and inclusive solidarity involving  all actors such as civil, military, private sector, civil society, UN, Red Cross/Red Crescent  and international organisations</a:t>
              </a:r>
              <a:endParaRPr lang="en-US" sz="2074" dirty="0">
                <a:solidFill>
                  <a:prstClr val="black"/>
                </a:solidFill>
                <a:latin typeface="+mn-lt"/>
              </a:endParaRPr>
            </a:p>
          </p:txBody>
        </p:sp>
        <p:grpSp>
          <p:nvGrpSpPr>
            <p:cNvPr id="33" name="Group 32">
              <a:extLst>
                <a:ext uri="{FF2B5EF4-FFF2-40B4-BE49-F238E27FC236}">
                  <a16:creationId xmlns:a16="http://schemas.microsoft.com/office/drawing/2014/main" id="{6C8DA4DA-34D3-47E6-A7DC-3B6F9E6F26B0}"/>
                </a:ext>
              </a:extLst>
            </p:cNvPr>
            <p:cNvGrpSpPr/>
            <p:nvPr/>
          </p:nvGrpSpPr>
          <p:grpSpPr>
            <a:xfrm>
              <a:off x="1574984" y="8528162"/>
              <a:ext cx="3124389" cy="1153888"/>
              <a:chOff x="183024" y="6304812"/>
              <a:chExt cx="2109292" cy="940864"/>
            </a:xfrm>
            <a:solidFill>
              <a:srgbClr val="3E55A4"/>
            </a:solidFill>
          </p:grpSpPr>
          <p:sp>
            <p:nvSpPr>
              <p:cNvPr id="17" name="Pentagon 16">
                <a:extLst>
                  <a:ext uri="{FF2B5EF4-FFF2-40B4-BE49-F238E27FC236}">
                    <a16:creationId xmlns:a16="http://schemas.microsoft.com/office/drawing/2014/main" id="{3C098CF9-B421-4C43-9FAD-399EAF3A8624}"/>
                  </a:ext>
                </a:extLst>
              </p:cNvPr>
              <p:cNvSpPr/>
              <p:nvPr/>
            </p:nvSpPr>
            <p:spPr>
              <a:xfrm>
                <a:off x="183024" y="6304812"/>
                <a:ext cx="2109292" cy="940864"/>
              </a:xfrm>
              <a:prstGeom prst="homePlate">
                <a:avLst>
                  <a:gd name="adj" fmla="val 16704"/>
                </a:avLst>
              </a:prstGeom>
              <a:grp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schemeClr val="bg1"/>
                  </a:solidFill>
                </a:endParaRPr>
              </a:p>
            </p:txBody>
          </p:sp>
          <p:sp>
            <p:nvSpPr>
              <p:cNvPr id="12" name="TextBox 11">
                <a:extLst>
                  <a:ext uri="{FF2B5EF4-FFF2-40B4-BE49-F238E27FC236}">
                    <a16:creationId xmlns:a16="http://schemas.microsoft.com/office/drawing/2014/main" id="{B6AE7BA5-F395-4AA6-B27D-EF8A83230F2B}"/>
                  </a:ext>
                </a:extLst>
              </p:cNvPr>
              <p:cNvSpPr txBox="1"/>
              <p:nvPr/>
            </p:nvSpPr>
            <p:spPr>
              <a:xfrm>
                <a:off x="230442" y="6440217"/>
                <a:ext cx="1081071" cy="670054"/>
              </a:xfrm>
              <a:prstGeom prst="rect">
                <a:avLst/>
              </a:prstGeom>
              <a:grpFill/>
              <a:ln>
                <a:noFill/>
              </a:ln>
            </p:spPr>
            <p:txBody>
              <a:bodyPr wrap="none">
                <a:spAutoFit/>
              </a:bodyPr>
              <a:lstStyle/>
              <a:p>
                <a:pPr defTabSz="1354501" eaLnBrk="1" fontAlgn="auto" hangingPunct="1">
                  <a:spcBef>
                    <a:spcPts val="0"/>
                  </a:spcBef>
                  <a:spcAft>
                    <a:spcPts val="0"/>
                  </a:spcAft>
                  <a:defRPr/>
                </a:pPr>
                <a:r>
                  <a:rPr lang="en-US" sz="2370" b="1" dirty="0">
                    <a:solidFill>
                      <a:schemeClr val="bg1"/>
                    </a:solidFill>
                    <a:latin typeface="+mn-lt"/>
                  </a:rPr>
                  <a:t>Collective </a:t>
                </a:r>
              </a:p>
              <a:p>
                <a:pPr defTabSz="1354501" eaLnBrk="1" fontAlgn="auto" hangingPunct="1">
                  <a:spcBef>
                    <a:spcPts val="0"/>
                  </a:spcBef>
                  <a:spcAft>
                    <a:spcPts val="0"/>
                  </a:spcAft>
                  <a:defRPr/>
                </a:pPr>
                <a:r>
                  <a:rPr lang="en-US" sz="2370" b="1" dirty="0">
                    <a:solidFill>
                      <a:schemeClr val="bg1"/>
                    </a:solidFill>
                    <a:latin typeface="+mn-lt"/>
                  </a:rPr>
                  <a:t>Response  </a:t>
                </a:r>
              </a:p>
            </p:txBody>
          </p:sp>
        </p:grpSp>
      </p:grpSp>
      <p:cxnSp>
        <p:nvCxnSpPr>
          <p:cNvPr id="23" name="Straight Connector 22">
            <a:extLst>
              <a:ext uri="{FF2B5EF4-FFF2-40B4-BE49-F238E27FC236}">
                <a16:creationId xmlns:a16="http://schemas.microsoft.com/office/drawing/2014/main" id="{A24428FA-2A63-43CA-A4FF-850CB60DDBD1}"/>
              </a:ext>
            </a:extLst>
          </p:cNvPr>
          <p:cNvCxnSpPr/>
          <p:nvPr/>
        </p:nvCxnSpPr>
        <p:spPr>
          <a:xfrm flipV="1">
            <a:off x="695242" y="2789203"/>
            <a:ext cx="13644563" cy="42863"/>
          </a:xfrm>
          <a:prstGeom prst="line">
            <a:avLst/>
          </a:prstGeom>
          <a:ln w="38100">
            <a:solidFill>
              <a:srgbClr val="1B90BE"/>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E9EE557-8102-4FB3-BAED-757E54B5A614}"/>
              </a:ext>
            </a:extLst>
          </p:cNvPr>
          <p:cNvCxnSpPr/>
          <p:nvPr/>
        </p:nvCxnSpPr>
        <p:spPr>
          <a:xfrm flipV="1">
            <a:off x="695242" y="4476977"/>
            <a:ext cx="13642975" cy="41275"/>
          </a:xfrm>
          <a:prstGeom prst="line">
            <a:avLst/>
          </a:prstGeom>
          <a:ln w="38100">
            <a:solidFill>
              <a:srgbClr val="1B90BE"/>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FE07648-57D4-4ECF-90B6-D67F96E87426}"/>
              </a:ext>
            </a:extLst>
          </p:cNvPr>
          <p:cNvCxnSpPr/>
          <p:nvPr/>
        </p:nvCxnSpPr>
        <p:spPr>
          <a:xfrm flipV="1">
            <a:off x="695242" y="6122806"/>
            <a:ext cx="13642975" cy="42862"/>
          </a:xfrm>
          <a:prstGeom prst="line">
            <a:avLst/>
          </a:prstGeom>
          <a:ln w="38100">
            <a:solidFill>
              <a:srgbClr val="1B90BE"/>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BD04AD6-E9DA-4C41-AF21-03485521EB8A}"/>
              </a:ext>
            </a:extLst>
          </p:cNvPr>
          <p:cNvCxnSpPr/>
          <p:nvPr/>
        </p:nvCxnSpPr>
        <p:spPr>
          <a:xfrm flipV="1">
            <a:off x="695242" y="8037591"/>
            <a:ext cx="13642975" cy="41275"/>
          </a:xfrm>
          <a:prstGeom prst="line">
            <a:avLst/>
          </a:prstGeom>
          <a:ln w="38100">
            <a:solidFill>
              <a:srgbClr val="1B90BE"/>
            </a:solidFill>
            <a:prstDash val="soli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695242" y="1169029"/>
            <a:ext cx="13123863" cy="1368425"/>
            <a:chOff x="1549400" y="1084263"/>
            <a:chExt cx="13123863" cy="1368425"/>
          </a:xfrm>
        </p:grpSpPr>
        <p:sp>
          <p:nvSpPr>
            <p:cNvPr id="13" name="Pentagon 12">
              <a:extLst>
                <a:ext uri="{FF2B5EF4-FFF2-40B4-BE49-F238E27FC236}">
                  <a16:creationId xmlns:a16="http://schemas.microsoft.com/office/drawing/2014/main" id="{F3CDCA03-5196-4CED-957B-77815BABACDD}"/>
                </a:ext>
              </a:extLst>
            </p:cNvPr>
            <p:cNvSpPr/>
            <p:nvPr/>
          </p:nvSpPr>
          <p:spPr>
            <a:xfrm>
              <a:off x="1549400" y="1216025"/>
              <a:ext cx="3121025" cy="1104900"/>
            </a:xfrm>
            <a:prstGeom prst="homePlate">
              <a:avLst>
                <a:gd name="adj" fmla="val 16704"/>
              </a:avLst>
            </a:prstGeom>
            <a:solidFill>
              <a:srgbClr val="3E55A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schemeClr val="bg1"/>
                </a:solidFill>
              </a:endParaRPr>
            </a:p>
          </p:txBody>
        </p:sp>
        <p:sp>
          <p:nvSpPr>
            <p:cNvPr id="8" name="TextBox 7">
              <a:extLst>
                <a:ext uri="{FF2B5EF4-FFF2-40B4-BE49-F238E27FC236}">
                  <a16:creationId xmlns:a16="http://schemas.microsoft.com/office/drawing/2014/main" id="{F2838CE3-E74A-425D-BB3B-7506C06AE5E0}"/>
                </a:ext>
              </a:extLst>
            </p:cNvPr>
            <p:cNvSpPr txBox="1"/>
            <p:nvPr/>
          </p:nvSpPr>
          <p:spPr>
            <a:xfrm>
              <a:off x="1689100" y="1357313"/>
              <a:ext cx="2549525" cy="822325"/>
            </a:xfrm>
            <a:prstGeom prst="rect">
              <a:avLst/>
            </a:prstGeom>
            <a:noFill/>
            <a:ln>
              <a:noFill/>
            </a:ln>
          </p:spPr>
          <p:txBody>
            <a:bodyPr>
              <a:spAutoFit/>
            </a:bodyPr>
            <a:lstStyle/>
            <a:p>
              <a:pPr defTabSz="1354501" eaLnBrk="1" fontAlgn="auto" hangingPunct="1">
                <a:spcBef>
                  <a:spcPts val="0"/>
                </a:spcBef>
                <a:spcAft>
                  <a:spcPts val="0"/>
                </a:spcAft>
                <a:defRPr/>
              </a:pPr>
              <a:r>
                <a:rPr lang="en-US" sz="2370" b="1" dirty="0">
                  <a:solidFill>
                    <a:schemeClr val="bg1"/>
                  </a:solidFill>
                  <a:latin typeface="+mn-lt"/>
                </a:rPr>
                <a:t>Financial Transformation </a:t>
              </a:r>
            </a:p>
          </p:txBody>
        </p:sp>
        <p:sp>
          <p:nvSpPr>
            <p:cNvPr id="30" name="Rectangle 29">
              <a:extLst>
                <a:ext uri="{FF2B5EF4-FFF2-40B4-BE49-F238E27FC236}">
                  <a16:creationId xmlns:a16="http://schemas.microsoft.com/office/drawing/2014/main" id="{A90BD0CE-7493-4703-B84B-0309B455E974}"/>
                </a:ext>
              </a:extLst>
            </p:cNvPr>
            <p:cNvSpPr/>
            <p:nvPr/>
          </p:nvSpPr>
          <p:spPr>
            <a:xfrm>
              <a:off x="4913313" y="1084263"/>
              <a:ext cx="9759950" cy="1368425"/>
            </a:xfrm>
            <a:prstGeom prst="rect">
              <a:avLst/>
            </a:prstGeom>
          </p:spPr>
          <p:txBody>
            <a:bodyPr>
              <a:spAutoFit/>
            </a:bodyPr>
            <a:lstStyle/>
            <a:p>
              <a:pPr algn="just" defTabSz="1354501" eaLnBrk="1" fontAlgn="auto" hangingPunct="1">
                <a:spcBef>
                  <a:spcPts val="0"/>
                </a:spcBef>
                <a:spcAft>
                  <a:spcPts val="0"/>
                </a:spcAft>
                <a:defRPr/>
              </a:pPr>
              <a:r>
                <a:rPr lang="en-US" sz="2074" b="1"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Transform the way AADMER and the AHA Centre are funded</a:t>
              </a:r>
              <a:r>
                <a:rPr lang="en-SG" sz="2074" dirty="0">
                  <a:solidFill>
                    <a:prstClr val="black"/>
                  </a:solidFill>
                  <a:latin typeface="+mn-lt"/>
                  <a:ea typeface="Arial Unicode MS" panose="020B0604020202020204" pitchFamily="34" charset="-128"/>
                  <a:cs typeface="Times New Roman" panose="02020603050405020304" pitchFamily="18" charset="0"/>
                </a:rPr>
                <a:t> </a:t>
              </a:r>
              <a:r>
                <a:rPr lang="en-US" sz="2074"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in the next ten years</a:t>
              </a:r>
              <a:endParaRPr lang="en-US" sz="2074" dirty="0">
                <a:solidFill>
                  <a:srgbClr val="000000"/>
                </a:solidFill>
                <a:uFill>
                  <a:solidFill>
                    <a:srgbClr val="000000"/>
                  </a:solidFill>
                </a:uFill>
                <a:ea typeface="Arial Unicode MS" panose="020B0604020202020204" pitchFamily="34" charset="-128"/>
                <a:cs typeface="Arial Unicode MS" panose="020B0604020202020204" pitchFamily="34" charset="-128"/>
              </a:endParaRPr>
            </a:p>
            <a:p>
              <a:pPr algn="just" defTabSz="1354501" eaLnBrk="1" fontAlgn="auto" hangingPunct="1">
                <a:spcBef>
                  <a:spcPts val="0"/>
                </a:spcBef>
                <a:spcAft>
                  <a:spcPts val="0"/>
                </a:spcAft>
                <a:defRPr/>
              </a:pPr>
              <a:r>
                <a:rPr lang="en-US" sz="2074"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and </a:t>
              </a:r>
              <a:r>
                <a:rPr lang="en-SG" sz="2074" dirty="0">
                  <a:solidFill>
                    <a:prstClr val="black"/>
                  </a:solidFill>
                  <a:latin typeface="+mn-lt"/>
                  <a:ea typeface="Arial Unicode MS" panose="020B0604020202020204" pitchFamily="34" charset="-128"/>
                  <a:cs typeface="Times New Roman" panose="02020603050405020304" pitchFamily="18" charset="0"/>
                </a:rPr>
                <a:t>look beyond traditional funding sources and fully utilise the multi-stakeholder environment of the public, private and people sectors </a:t>
              </a:r>
              <a:r>
                <a:rPr lang="en-US" sz="2074"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including establishing an endowment fund </a:t>
              </a:r>
              <a:r>
                <a:rPr lang="en-SG" sz="2074" dirty="0">
                  <a:solidFill>
                    <a:prstClr val="black"/>
                  </a:solidFill>
                  <a:latin typeface="+mn-lt"/>
                  <a:ea typeface="Arial Unicode MS" panose="020B0604020202020204" pitchFamily="34" charset="-128"/>
                  <a:cs typeface="Times New Roman" panose="02020603050405020304" pitchFamily="18" charset="0"/>
                </a:rPr>
                <a:t>to achieve sustainable, predictable and flexible financing</a:t>
              </a:r>
              <a:endParaRPr lang="en-US" sz="2074" dirty="0">
                <a:solidFill>
                  <a:srgbClr val="000000"/>
                </a:solidFill>
                <a:uFill>
                  <a:solidFill>
                    <a:srgbClr val="000000"/>
                  </a:solidFill>
                </a:uFill>
                <a:ea typeface="Arial Unicode MS" panose="020B0604020202020204" pitchFamily="34" charset="-128"/>
                <a:cs typeface="Arial Unicode MS" panose="020B0604020202020204" pitchFamily="34" charset="-128"/>
              </a:endParaRPr>
            </a:p>
          </p:txBody>
        </p:sp>
      </p:grpSp>
      <p:grpSp>
        <p:nvGrpSpPr>
          <p:cNvPr id="7" name="Group 6"/>
          <p:cNvGrpSpPr/>
          <p:nvPr/>
        </p:nvGrpSpPr>
        <p:grpSpPr>
          <a:xfrm>
            <a:off x="695242" y="3083815"/>
            <a:ext cx="13155613" cy="1141413"/>
            <a:chOff x="1549400" y="2979738"/>
            <a:chExt cx="13155613" cy="1141413"/>
          </a:xfrm>
        </p:grpSpPr>
        <p:sp>
          <p:nvSpPr>
            <p:cNvPr id="14" name="Pentagon 13">
              <a:extLst>
                <a:ext uri="{FF2B5EF4-FFF2-40B4-BE49-F238E27FC236}">
                  <a16:creationId xmlns:a16="http://schemas.microsoft.com/office/drawing/2014/main" id="{9286951B-DE9C-49A8-BE5B-EDCF2F1C5A9A}"/>
                </a:ext>
              </a:extLst>
            </p:cNvPr>
            <p:cNvSpPr/>
            <p:nvPr/>
          </p:nvSpPr>
          <p:spPr>
            <a:xfrm>
              <a:off x="1549400" y="2979738"/>
              <a:ext cx="3121025" cy="1141413"/>
            </a:xfrm>
            <a:prstGeom prst="homePlate">
              <a:avLst>
                <a:gd name="adj" fmla="val 16704"/>
              </a:avLst>
            </a:prstGeom>
            <a:solidFill>
              <a:srgbClr val="3E55A4"/>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prstClr val="white"/>
                </a:solidFill>
              </a:endParaRPr>
            </a:p>
          </p:txBody>
        </p:sp>
        <p:sp>
          <p:nvSpPr>
            <p:cNvPr id="9" name="TextBox 8">
              <a:extLst>
                <a:ext uri="{FF2B5EF4-FFF2-40B4-BE49-F238E27FC236}">
                  <a16:creationId xmlns:a16="http://schemas.microsoft.com/office/drawing/2014/main" id="{4D9E8E11-35B5-4B9C-8448-A0A897EDE9B9}"/>
                </a:ext>
              </a:extLst>
            </p:cNvPr>
            <p:cNvSpPr txBox="1"/>
            <p:nvPr/>
          </p:nvSpPr>
          <p:spPr>
            <a:xfrm>
              <a:off x="1689100" y="3140075"/>
              <a:ext cx="2601913" cy="820738"/>
            </a:xfrm>
            <a:prstGeom prst="rect">
              <a:avLst/>
            </a:prstGeom>
            <a:solidFill>
              <a:srgbClr val="3E55A4"/>
            </a:solidFill>
            <a:ln>
              <a:noFill/>
            </a:ln>
          </p:spPr>
          <p:txBody>
            <a:bodyPr>
              <a:spAutoFit/>
            </a:bodyPr>
            <a:lstStyle/>
            <a:p>
              <a:pPr defTabSz="1354501" eaLnBrk="1" fontAlgn="auto" hangingPunct="1">
                <a:spcBef>
                  <a:spcPts val="0"/>
                </a:spcBef>
                <a:spcAft>
                  <a:spcPts val="0"/>
                </a:spcAft>
                <a:defRPr/>
              </a:pPr>
              <a:r>
                <a:rPr lang="en-US" sz="2370" b="1" dirty="0">
                  <a:solidFill>
                    <a:schemeClr val="bg1"/>
                  </a:solidFill>
                  <a:latin typeface="+mn-lt"/>
                </a:rPr>
                <a:t>Disaster Risk Financing   </a:t>
              </a:r>
            </a:p>
          </p:txBody>
        </p:sp>
        <p:sp>
          <p:nvSpPr>
            <p:cNvPr id="37" name="Rectangle 36">
              <a:extLst>
                <a:ext uri="{FF2B5EF4-FFF2-40B4-BE49-F238E27FC236}">
                  <a16:creationId xmlns:a16="http://schemas.microsoft.com/office/drawing/2014/main" id="{13004CD7-8DA2-4C90-B7B2-5562FD35D111}"/>
                </a:ext>
              </a:extLst>
            </p:cNvPr>
            <p:cNvSpPr/>
            <p:nvPr/>
          </p:nvSpPr>
          <p:spPr>
            <a:xfrm>
              <a:off x="4916488" y="3025775"/>
              <a:ext cx="9788525" cy="1049338"/>
            </a:xfrm>
            <a:prstGeom prst="rect">
              <a:avLst/>
            </a:prstGeom>
          </p:spPr>
          <p:txBody>
            <a:bodyPr>
              <a:spAutoFit/>
            </a:bodyPr>
            <a:lstStyle/>
            <a:p>
              <a:pPr algn="just" defTabSz="1354501" eaLnBrk="1" fontAlgn="auto" hangingPunct="1">
                <a:spcBef>
                  <a:spcPts val="0"/>
                </a:spcBef>
                <a:spcAft>
                  <a:spcPts val="0"/>
                </a:spcAft>
                <a:defRPr/>
              </a:pPr>
              <a:r>
                <a:rPr lang="en-US" sz="2074" b="1"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Increase financial sustainability and availability of financial resources in the wake of disasters </a:t>
              </a:r>
              <a:r>
                <a:rPr lang="en-US" sz="2074"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such as through disaster insurance pooling mechanisms, reinsurance, capital markets, and other innovative risk financing mechanisms   </a:t>
              </a:r>
              <a:endParaRPr lang="en-US" sz="2074" dirty="0">
                <a:solidFill>
                  <a:srgbClr val="000000"/>
                </a:solidFill>
                <a:uFill>
                  <a:solidFill>
                    <a:srgbClr val="000000"/>
                  </a:solidFill>
                </a:uFill>
                <a:ea typeface="Arial Unicode MS" panose="020B0604020202020204" pitchFamily="34" charset="-128"/>
                <a:cs typeface="Arial Unicode MS" panose="020B0604020202020204" pitchFamily="34" charset="-128"/>
              </a:endParaRPr>
            </a:p>
          </p:txBody>
        </p:sp>
      </p:grpSp>
      <p:grpSp>
        <p:nvGrpSpPr>
          <p:cNvPr id="18" name="Group 17"/>
          <p:cNvGrpSpPr/>
          <p:nvPr/>
        </p:nvGrpSpPr>
        <p:grpSpPr>
          <a:xfrm>
            <a:off x="695242" y="4770001"/>
            <a:ext cx="13090968" cy="1101056"/>
            <a:chOff x="1526732" y="4840661"/>
            <a:chExt cx="13090968" cy="1101056"/>
          </a:xfrm>
        </p:grpSpPr>
        <p:grpSp>
          <p:nvGrpSpPr>
            <p:cNvPr id="21" name="Group 20">
              <a:extLst>
                <a:ext uri="{FF2B5EF4-FFF2-40B4-BE49-F238E27FC236}">
                  <a16:creationId xmlns:a16="http://schemas.microsoft.com/office/drawing/2014/main" id="{01496AFD-1E5E-40FA-A15B-71836ACF96EA}"/>
                </a:ext>
              </a:extLst>
            </p:cNvPr>
            <p:cNvGrpSpPr/>
            <p:nvPr/>
          </p:nvGrpSpPr>
          <p:grpSpPr>
            <a:xfrm>
              <a:off x="1526732" y="4840661"/>
              <a:ext cx="3124389" cy="1101056"/>
              <a:chOff x="301470" y="3830629"/>
              <a:chExt cx="2109292" cy="940864"/>
            </a:xfrm>
            <a:solidFill>
              <a:srgbClr val="3E55A4"/>
            </a:solidFill>
          </p:grpSpPr>
          <p:sp>
            <p:nvSpPr>
              <p:cNvPr id="15" name="Pentagon 14">
                <a:extLst>
                  <a:ext uri="{FF2B5EF4-FFF2-40B4-BE49-F238E27FC236}">
                    <a16:creationId xmlns:a16="http://schemas.microsoft.com/office/drawing/2014/main" id="{46DDCCFE-9A5C-452E-B508-15CA8FA1AD2D}"/>
                  </a:ext>
                </a:extLst>
              </p:cNvPr>
              <p:cNvSpPr/>
              <p:nvPr/>
            </p:nvSpPr>
            <p:spPr>
              <a:xfrm>
                <a:off x="301470" y="3830629"/>
                <a:ext cx="2109292" cy="940864"/>
              </a:xfrm>
              <a:prstGeom prst="homePlate">
                <a:avLst>
                  <a:gd name="adj" fmla="val 16704"/>
                </a:avLst>
              </a:prstGeom>
              <a:grp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schemeClr val="bg1"/>
                  </a:solidFill>
                </a:endParaRPr>
              </a:p>
            </p:txBody>
          </p:sp>
          <p:sp>
            <p:nvSpPr>
              <p:cNvPr id="10" name="TextBox 9">
                <a:extLst>
                  <a:ext uri="{FF2B5EF4-FFF2-40B4-BE49-F238E27FC236}">
                    <a16:creationId xmlns:a16="http://schemas.microsoft.com/office/drawing/2014/main" id="{85C440D6-ADB0-4091-8872-C78F7E26556A}"/>
                  </a:ext>
                </a:extLst>
              </p:cNvPr>
              <p:cNvSpPr txBox="1"/>
              <p:nvPr/>
            </p:nvSpPr>
            <p:spPr>
              <a:xfrm>
                <a:off x="411014" y="3941388"/>
                <a:ext cx="1926330" cy="702205"/>
              </a:xfrm>
              <a:prstGeom prst="rect">
                <a:avLst/>
              </a:prstGeom>
              <a:grpFill/>
              <a:ln>
                <a:noFill/>
              </a:ln>
            </p:spPr>
            <p:txBody>
              <a:bodyPr>
                <a:spAutoFit/>
              </a:bodyPr>
              <a:lstStyle/>
              <a:p>
                <a:pPr defTabSz="1354501" eaLnBrk="1" fontAlgn="auto" hangingPunct="1">
                  <a:spcBef>
                    <a:spcPts val="0"/>
                  </a:spcBef>
                  <a:spcAft>
                    <a:spcPts val="0"/>
                  </a:spcAft>
                  <a:defRPr/>
                </a:pPr>
                <a:r>
                  <a:rPr lang="en-US" sz="2370" b="1" dirty="0">
                    <a:solidFill>
                      <a:schemeClr val="bg1"/>
                    </a:solidFill>
                    <a:latin typeface="+mn-lt"/>
                  </a:rPr>
                  <a:t>Alternative </a:t>
                </a:r>
              </a:p>
              <a:p>
                <a:pPr defTabSz="1354501" eaLnBrk="1" fontAlgn="auto" hangingPunct="1">
                  <a:spcBef>
                    <a:spcPts val="0"/>
                  </a:spcBef>
                  <a:spcAft>
                    <a:spcPts val="0"/>
                  </a:spcAft>
                  <a:defRPr/>
                </a:pPr>
                <a:r>
                  <a:rPr lang="en-US" sz="2370" b="1" dirty="0">
                    <a:solidFill>
                      <a:schemeClr val="bg1"/>
                    </a:solidFill>
                    <a:latin typeface="+mn-lt"/>
                  </a:rPr>
                  <a:t>Financing </a:t>
                </a:r>
              </a:p>
            </p:txBody>
          </p:sp>
        </p:grpSp>
        <p:sp>
          <p:nvSpPr>
            <p:cNvPr id="38" name="Rectangle 37">
              <a:extLst>
                <a:ext uri="{FF2B5EF4-FFF2-40B4-BE49-F238E27FC236}">
                  <a16:creationId xmlns:a16="http://schemas.microsoft.com/office/drawing/2014/main" id="{20A1261A-85B8-4109-B3E4-E8CAE61AE4EE}"/>
                </a:ext>
              </a:extLst>
            </p:cNvPr>
            <p:cNvSpPr/>
            <p:nvPr/>
          </p:nvSpPr>
          <p:spPr>
            <a:xfrm>
              <a:off x="4951413" y="4865727"/>
              <a:ext cx="9666287" cy="1050925"/>
            </a:xfrm>
            <a:prstGeom prst="rect">
              <a:avLst/>
            </a:prstGeom>
          </p:spPr>
          <p:txBody>
            <a:bodyPr>
              <a:spAutoFit/>
            </a:bodyPr>
            <a:lstStyle/>
            <a:p>
              <a:pPr algn="just" defTabSz="1354501" eaLnBrk="1" fontAlgn="auto" hangingPunct="1">
                <a:spcBef>
                  <a:spcPts val="0"/>
                </a:spcBef>
                <a:spcAft>
                  <a:spcPts val="0"/>
                </a:spcAft>
                <a:defRPr/>
              </a:pPr>
              <a:r>
                <a:rPr lang="en-US" sz="2074" b="1"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Establish alternative financing mechanisms, </a:t>
              </a:r>
              <a:r>
                <a:rPr lang="en-US" sz="2074"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such as emerging instruments for Islamic Social Finance</a:t>
              </a:r>
              <a:r>
                <a:rPr lang="en-SG" sz="2074" dirty="0">
                  <a:solidFill>
                    <a:prstClr val="black"/>
                  </a:solidFill>
                  <a:latin typeface="+mn-lt"/>
                </a:rPr>
                <a:t>, diaspora remittance, crowd sourcing </a:t>
              </a:r>
              <a:r>
                <a:rPr lang="en-US" sz="2074"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and other alternative financing mechanisms to make sure money can flow immediately after a crisis</a:t>
              </a:r>
              <a:endParaRPr lang="en-US" sz="2074" dirty="0">
                <a:solidFill>
                  <a:srgbClr val="000000"/>
                </a:solidFill>
                <a:uFill>
                  <a:solidFill>
                    <a:srgbClr val="000000"/>
                  </a:solidFill>
                </a:uFill>
                <a:ea typeface="Arial Unicode MS" panose="020B0604020202020204" pitchFamily="34" charset="-128"/>
                <a:cs typeface="Arial Unicode MS" panose="020B0604020202020204" pitchFamily="34" charset="-128"/>
              </a:endParaRPr>
            </a:p>
          </p:txBody>
        </p:sp>
      </p:grpSp>
      <p:grpSp>
        <p:nvGrpSpPr>
          <p:cNvPr id="19" name="Group 18"/>
          <p:cNvGrpSpPr/>
          <p:nvPr/>
        </p:nvGrpSpPr>
        <p:grpSpPr>
          <a:xfrm>
            <a:off x="695242" y="6417417"/>
            <a:ext cx="12963472" cy="1368425"/>
            <a:chOff x="1603428" y="6626225"/>
            <a:chExt cx="12963472" cy="1368425"/>
          </a:xfrm>
        </p:grpSpPr>
        <p:grpSp>
          <p:nvGrpSpPr>
            <p:cNvPr id="31" name="Group 30">
              <a:extLst>
                <a:ext uri="{FF2B5EF4-FFF2-40B4-BE49-F238E27FC236}">
                  <a16:creationId xmlns:a16="http://schemas.microsoft.com/office/drawing/2014/main" id="{887D1837-0CC8-4C86-BDD3-B9C3999F19FB}"/>
                </a:ext>
              </a:extLst>
            </p:cNvPr>
            <p:cNvGrpSpPr/>
            <p:nvPr/>
          </p:nvGrpSpPr>
          <p:grpSpPr>
            <a:xfrm>
              <a:off x="1603428" y="6787535"/>
              <a:ext cx="3132733" cy="1045804"/>
              <a:chOff x="328619" y="5347664"/>
              <a:chExt cx="2114925" cy="706028"/>
            </a:xfrm>
            <a:solidFill>
              <a:srgbClr val="3E55A4"/>
            </a:solidFill>
          </p:grpSpPr>
          <p:sp>
            <p:nvSpPr>
              <p:cNvPr id="16" name="Pentagon 15">
                <a:extLst>
                  <a:ext uri="{FF2B5EF4-FFF2-40B4-BE49-F238E27FC236}">
                    <a16:creationId xmlns:a16="http://schemas.microsoft.com/office/drawing/2014/main" id="{E571E87C-9DC5-472E-B49F-B49E1DEEA903}"/>
                  </a:ext>
                </a:extLst>
              </p:cNvPr>
              <p:cNvSpPr/>
              <p:nvPr/>
            </p:nvSpPr>
            <p:spPr>
              <a:xfrm>
                <a:off x="328619" y="5347664"/>
                <a:ext cx="2114925" cy="706028"/>
              </a:xfrm>
              <a:prstGeom prst="homePlate">
                <a:avLst>
                  <a:gd name="adj" fmla="val 16704"/>
                </a:avLst>
              </a:prstGeom>
              <a:grp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54501" eaLnBrk="1" fontAlgn="auto" hangingPunct="1">
                  <a:spcBef>
                    <a:spcPts val="0"/>
                  </a:spcBef>
                  <a:spcAft>
                    <a:spcPts val="0"/>
                  </a:spcAft>
                  <a:defRPr/>
                </a:pPr>
                <a:endParaRPr lang="en-US" sz="2666" dirty="0">
                  <a:solidFill>
                    <a:schemeClr val="bg1"/>
                  </a:solidFill>
                </a:endParaRPr>
              </a:p>
            </p:txBody>
          </p:sp>
          <p:sp>
            <p:nvSpPr>
              <p:cNvPr id="11" name="TextBox 10">
                <a:extLst>
                  <a:ext uri="{FF2B5EF4-FFF2-40B4-BE49-F238E27FC236}">
                    <a16:creationId xmlns:a16="http://schemas.microsoft.com/office/drawing/2014/main" id="{4E5F8D4F-2E9E-41FA-B2AA-A4525069DF03}"/>
                  </a:ext>
                </a:extLst>
              </p:cNvPr>
              <p:cNvSpPr txBox="1"/>
              <p:nvPr/>
            </p:nvSpPr>
            <p:spPr>
              <a:xfrm>
                <a:off x="453510" y="5408106"/>
                <a:ext cx="1689439" cy="554777"/>
              </a:xfrm>
              <a:prstGeom prst="rect">
                <a:avLst/>
              </a:prstGeom>
              <a:grpFill/>
              <a:ln>
                <a:noFill/>
              </a:ln>
            </p:spPr>
            <p:txBody>
              <a:bodyPr>
                <a:spAutoFit/>
              </a:bodyPr>
              <a:lstStyle/>
              <a:p>
                <a:pPr defTabSz="1354501" eaLnBrk="1" fontAlgn="auto" hangingPunct="1">
                  <a:spcBef>
                    <a:spcPts val="0"/>
                  </a:spcBef>
                  <a:spcAft>
                    <a:spcPts val="0"/>
                  </a:spcAft>
                  <a:defRPr/>
                </a:pPr>
                <a:r>
                  <a:rPr lang="en-US" sz="2370" b="1" dirty="0">
                    <a:solidFill>
                      <a:schemeClr val="bg1"/>
                    </a:solidFill>
                    <a:latin typeface="+mn-lt"/>
                  </a:rPr>
                  <a:t>ASEAN-ERAT Transformation   </a:t>
                </a:r>
              </a:p>
            </p:txBody>
          </p:sp>
        </p:grpSp>
        <p:sp>
          <p:nvSpPr>
            <p:cNvPr id="26" name="Rectangle 25">
              <a:extLst>
                <a:ext uri="{FF2B5EF4-FFF2-40B4-BE49-F238E27FC236}">
                  <a16:creationId xmlns:a16="http://schemas.microsoft.com/office/drawing/2014/main" id="{055E0B9B-171D-4A05-AE1A-B42C7FA8816F}"/>
                </a:ext>
              </a:extLst>
            </p:cNvPr>
            <p:cNvSpPr/>
            <p:nvPr/>
          </p:nvSpPr>
          <p:spPr>
            <a:xfrm>
              <a:off x="4946650" y="6626225"/>
              <a:ext cx="9620250" cy="1368425"/>
            </a:xfrm>
            <a:prstGeom prst="rect">
              <a:avLst/>
            </a:prstGeom>
          </p:spPr>
          <p:txBody>
            <a:bodyPr>
              <a:spAutoFit/>
            </a:bodyPr>
            <a:lstStyle/>
            <a:p>
              <a:pPr algn="just" defTabSz="1354501" eaLnBrk="1" fontAlgn="auto" hangingPunct="1">
                <a:spcBef>
                  <a:spcPts val="0"/>
                </a:spcBef>
                <a:spcAft>
                  <a:spcPts val="0"/>
                </a:spcAft>
                <a:defRPr/>
              </a:pPr>
              <a:r>
                <a:rPr lang="en-US" sz="2074" b="1"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Expand the scope and increase quality, quantity and diversity </a:t>
              </a:r>
              <a:r>
                <a:rPr lang="en-US" sz="2074" dirty="0">
                  <a:solidFill>
                    <a:srgbClr val="000000"/>
                  </a:solidFill>
                  <a:uFill>
                    <a:solidFill>
                      <a:srgbClr val="000000"/>
                    </a:solidFill>
                  </a:uFill>
                  <a:latin typeface="+mn-lt"/>
                  <a:ea typeface="Arial Unicode MS" panose="020B0604020202020204" pitchFamily="34" charset="-128"/>
                  <a:cs typeface="Arial Unicode MS" panose="020B0604020202020204" pitchFamily="34" charset="-128"/>
                </a:rPr>
                <a:t>of ASEAN Emergency Response and Assessment (ASEAN –ERAT) as the first ASEAN resources to be mobilised after disasters to become a</a:t>
              </a:r>
              <a:r>
                <a:rPr lang="en-US" sz="2074" dirty="0">
                  <a:solidFill>
                    <a:prstClr val="black"/>
                  </a:solidFill>
                  <a:latin typeface="+mn-lt"/>
                </a:rPr>
                <a:t> reliable, credible, effective and competent emergency response and assessment team in the region and beyond </a:t>
              </a:r>
            </a:p>
          </p:txBody>
        </p:sp>
      </p:grpSp>
    </p:spTree>
    <p:extLst>
      <p:ext uri="{BB962C8B-B14F-4D97-AF65-F5344CB8AC3E}">
        <p14:creationId xmlns:p14="http://schemas.microsoft.com/office/powerpoint/2010/main" val="282773289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D5BEADBFF30E4A831BAD2333875E65" ma:contentTypeVersion="14" ma:contentTypeDescription="Create a new document." ma:contentTypeScope="" ma:versionID="87ce8c37b3006e171b8ae3d4e6fb4029">
  <xsd:schema xmlns:xsd="http://www.w3.org/2001/XMLSchema" xmlns:xs="http://www.w3.org/2001/XMLSchema" xmlns:p="http://schemas.microsoft.com/office/2006/metadata/properties" xmlns:ns2="66390e22-89f3-410a-89f7-d1f8deec4429" xmlns:ns3="e62535ce-5b99-4a28-bdeb-21efc7726513" xmlns:ns4="http://schemas.microsoft.com/sharepoint/v4" targetNamespace="http://schemas.microsoft.com/office/2006/metadata/properties" ma:root="true" ma:fieldsID="1f740042b440f2307dc783827040d1b1" ns2:_="" ns3:_="" ns4:_="">
    <xsd:import namespace="66390e22-89f3-410a-89f7-d1f8deec4429"/>
    <xsd:import namespace="e62535ce-5b99-4a28-bdeb-21efc7726513"/>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4:IconOverla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390e22-89f3-410a-89f7-d1f8deec442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2535ce-5b99-4a28-bdeb-21efc772651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66390e22-89f3-410a-89f7-d1f8deec4429">5V4HSFHDJDMN-857077951-448362</_dlc_DocId>
    <_dlc_DocIdUrl xmlns="66390e22-89f3-410a-89f7-d1f8deec4429">
      <Url>https://ahacentre.sharepoint.com/sites/AHA/_layouts/15/DocIdRedir.aspx?ID=5V4HSFHDJDMN-857077951-448362</Url>
      <Description>5V4HSFHDJDMN-857077951-448362</Description>
    </_dlc_DocIdUrl>
  </documentManagement>
</p:properties>
</file>

<file path=customXml/itemProps1.xml><?xml version="1.0" encoding="utf-8"?>
<ds:datastoreItem xmlns:ds="http://schemas.openxmlformats.org/officeDocument/2006/customXml" ds:itemID="{E6556BB7-1ACD-44E0-8991-DE7AFA398D33}"/>
</file>

<file path=customXml/itemProps2.xml><?xml version="1.0" encoding="utf-8"?>
<ds:datastoreItem xmlns:ds="http://schemas.openxmlformats.org/officeDocument/2006/customXml" ds:itemID="{5BD82799-6EC7-437C-A515-A1CD0131EE63}"/>
</file>

<file path=customXml/itemProps3.xml><?xml version="1.0" encoding="utf-8"?>
<ds:datastoreItem xmlns:ds="http://schemas.openxmlformats.org/officeDocument/2006/customXml" ds:itemID="{420DAB9B-C4CE-4F65-AF58-1A7672C11554}"/>
</file>

<file path=customXml/itemProps4.xml><?xml version="1.0" encoding="utf-8"?>
<ds:datastoreItem xmlns:ds="http://schemas.openxmlformats.org/officeDocument/2006/customXml" ds:itemID="{7DEB0B2C-F5A6-40CA-AFEF-A12F47125489}"/>
</file>

<file path=docProps/app.xml><?xml version="1.0" encoding="utf-8"?>
<Properties xmlns="http://schemas.openxmlformats.org/officeDocument/2006/extended-properties" xmlns:vt="http://schemas.openxmlformats.org/officeDocument/2006/docPropsVTypes">
  <TotalTime>6903</TotalTime>
  <Words>1050</Words>
  <Application>Microsoft Office PowerPoint</Application>
  <PresentationFormat>Custom</PresentationFormat>
  <Paragraphs>115</Paragraphs>
  <Slides>10</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Franklin Gothic Book</vt:lpstr>
      <vt:lpstr>Franklin Gothic Demi</vt:lpstr>
      <vt:lpstr>Franklin Gothic Medium</vt:lpstr>
      <vt:lpstr>Helvetica</vt:lpstr>
      <vt:lpstr>Office Theme</vt:lpstr>
      <vt:lpstr>1_Office Theme</vt:lpstr>
      <vt:lpstr>ASEAN</vt:lpstr>
      <vt:lpstr>PowerPoint Presentation</vt:lpstr>
      <vt:lpstr>PowerPoint Presentation</vt:lpstr>
      <vt:lpstr>Disaster Management in ASEAN Architecture</vt:lpstr>
      <vt:lpstr>ASEAN Disaster Management</vt:lpstr>
      <vt:lpstr>PowerPoint Presentation</vt:lpstr>
      <vt:lpstr>PowerPoint Presentation</vt:lpstr>
      <vt:lpstr>PowerPoint Presentation</vt:lpstr>
      <vt:lpstr>PowerPoint Presentation</vt:lpstr>
      <vt:lpstr>PowerPoint Presentation</vt:lpstr>
    </vt:vector>
  </TitlesOfParts>
  <Company>leslytania@yahoo.com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Lesly Tania</dc:creator>
  <cp:lastModifiedBy>Anggaripeni Mustikasiwi</cp:lastModifiedBy>
  <cp:revision>174</cp:revision>
  <cp:lastPrinted>2019-07-27T15:31:44Z</cp:lastPrinted>
  <dcterms:created xsi:type="dcterms:W3CDTF">2016-01-06T11:37:50Z</dcterms:created>
  <dcterms:modified xsi:type="dcterms:W3CDTF">2022-02-03T07:57:07Z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0x01010083D5BEADBFF30E4A831BAD2333875E65</vt:lpwstr>
  </property>
  <property fmtid="{D5CDD505-2E9C-101B-9397-08002B2CF9AE}" pid="3" name="_dlc_DocIdItemGuid">
    <vt:lpwstr>62aca57a-a77f-4ee8-a93a-aea0a468b00a</vt:lpwstr>
  </property>
</Properties>
</file>